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11" r:id="rId5"/>
  </p:sldMasterIdLst>
  <p:sldIdLst>
    <p:sldId id="257" r:id="rId6"/>
    <p:sldId id="261" r:id="rId7"/>
    <p:sldId id="263" r:id="rId8"/>
    <p:sldId id="264" r:id="rId9"/>
    <p:sldId id="265" r:id="rId10"/>
    <p:sldId id="260" r:id="rId11"/>
    <p:sldId id="266" r:id="rId12"/>
    <p:sldId id="278" r:id="rId13"/>
    <p:sldId id="279" r:id="rId14"/>
    <p:sldId id="280" r:id="rId15"/>
    <p:sldId id="282" r:id="rId16"/>
    <p:sldId id="262" r:id="rId17"/>
    <p:sldId id="276" r:id="rId18"/>
    <p:sldId id="281" r:id="rId19"/>
    <p:sldId id="295" r:id="rId20"/>
    <p:sldId id="271" r:id="rId21"/>
    <p:sldId id="285" r:id="rId22"/>
    <p:sldId id="269" r:id="rId23"/>
    <p:sldId id="292" r:id="rId24"/>
    <p:sldId id="293" r:id="rId25"/>
    <p:sldId id="272" r:id="rId26"/>
    <p:sldId id="256" r:id="rId27"/>
    <p:sldId id="287" r:id="rId28"/>
    <p:sldId id="289" r:id="rId29"/>
    <p:sldId id="291" r:id="rId30"/>
    <p:sldId id="277" r:id="rId31"/>
    <p:sldId id="273" r:id="rId32"/>
    <p:sldId id="274" r:id="rId33"/>
    <p:sldId id="27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38" dt="2026-09-02T18:22:29.464"/>
    <p1510:client id="{0065415C-A015-5A47-6C10-50136D1A168C}" v="241" dt="2026-09-02T12:43:12.557"/>
    <p1510:client id="{0B8C8D8D-CD61-EEDB-7636-3E4CB8E853EB}" v="51" dt="2026-09-03T15:21:13.549"/>
    <p1510:client id="{4FA8B563-7B40-5AAF-6C07-BE5E0A8E594B}" v="5" dt="2026-09-01T16:33:58.345"/>
    <p1510:client id="{5844B7DF-445F-7B34-93DD-8C2AC80394E6}" v="108" dt="2026-09-03T14:03:17.021"/>
    <p1510:client id="{E90B8F8E-3BCA-7950-8DA9-E3D215CFA86B}" v="44" dt="2026-09-02T12:49:18.3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8" d="100"/>
          <a:sy n="148" d="100"/>
        </p:scale>
        <p:origin x="108"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5/10/relationships/revisionInfo" Target="revisionInfo.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502920"/>
            <a:ext cx="5852160" cy="2953512"/>
          </a:xfrm>
        </p:spPr>
        <p:txBody>
          <a:bodyPr vert="horz" lIns="91440" tIns="45720" rIns="91440" bIns="45720" rtlCol="0" anchor="t">
            <a:normAutofit/>
          </a:bodyPr>
          <a:lstStyle>
            <a:lvl1pPr>
              <a:defRPr lang="en-US" sz="5400" dirty="0">
                <a:gradFill>
                  <a:gsLst>
                    <a:gs pos="0">
                      <a:schemeClr val="accent2"/>
                    </a:gs>
                    <a:gs pos="100000">
                      <a:schemeClr val="accent5"/>
                    </a:gs>
                  </a:gsLst>
                  <a:lin ang="15600000" scaled="0"/>
                </a:gra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544568"/>
            <a:ext cx="4681728" cy="1591056"/>
          </a:xfrm>
        </p:spPr>
        <p:txBody>
          <a:bodyPr vert="horz" lIns="91440" tIns="45720" rIns="91440" bIns="45720" rtlCol="0" anchor="ctr">
            <a:normAutofit/>
          </a:bodyPr>
          <a:lstStyle>
            <a:lvl1pPr marL="0" indent="0">
              <a:buNone/>
              <a:defRPr lang="en-US" sz="2000" dirty="0"/>
            </a:lvl1pPr>
          </a:lstStyle>
          <a:p>
            <a:pPr lvl="0"/>
            <a:r>
              <a:rPr lang="en-US"/>
              <a:t>Click to edit Master subtitle style</a:t>
            </a:r>
          </a:p>
        </p:txBody>
      </p:sp>
      <p:sp>
        <p:nvSpPr>
          <p:cNvPr id="11" name="Footer Placeholder 10">
            <a:extLst>
              <a:ext uri="{FF2B5EF4-FFF2-40B4-BE49-F238E27FC236}">
                <a16:creationId xmlns:a16="http://schemas.microsoft.com/office/drawing/2014/main" id="{F98245A6-7E39-43E3-BB93-77F622756065}"/>
              </a:ext>
            </a:extLst>
          </p:cNvPr>
          <p:cNvSpPr>
            <a:spLocks noGrp="1"/>
          </p:cNvSpPr>
          <p:nvPr>
            <p:ph type="ftr" sz="quarter" idx="15"/>
          </p:nvPr>
        </p:nvSpPr>
        <p:spPr/>
        <p:txBody>
          <a:bodyPr/>
          <a:lstStyle/>
          <a:p>
            <a:endParaRPr lang="en-US"/>
          </a:p>
        </p:txBody>
      </p:sp>
      <p:sp>
        <p:nvSpPr>
          <p:cNvPr id="10" name="Date Placeholder 9">
            <a:extLst>
              <a:ext uri="{FF2B5EF4-FFF2-40B4-BE49-F238E27FC236}">
                <a16:creationId xmlns:a16="http://schemas.microsoft.com/office/drawing/2014/main" id="{00431E1F-9861-6E9A-6FDA-9450A0A9109C}"/>
              </a:ext>
            </a:extLst>
          </p:cNvPr>
          <p:cNvSpPr>
            <a:spLocks noGrp="1"/>
          </p:cNvSpPr>
          <p:nvPr>
            <p:ph type="dt" sz="half" idx="14"/>
          </p:nvPr>
        </p:nvSpPr>
        <p:spPr>
          <a:xfrm>
            <a:off x="4617720" y="6318504"/>
            <a:ext cx="2153412" cy="365760"/>
          </a:xfrm>
        </p:spPr>
        <p:txBody>
          <a:bodyPr/>
          <a:lstStyle/>
          <a:p>
            <a:fld id="{3AEEF7F6-ECFE-4473-B3E9-C91BE833927A}" type="datetimeFigureOut">
              <a:rPr lang="en-US" smtClean="0"/>
              <a:t>9/7/2026</a:t>
            </a:fld>
            <a:endParaRPr lang="en-US"/>
          </a:p>
        </p:txBody>
      </p:sp>
      <p:sp>
        <p:nvSpPr>
          <p:cNvPr id="12" name="Slide Number Placeholder 11">
            <a:extLst>
              <a:ext uri="{FF2B5EF4-FFF2-40B4-BE49-F238E27FC236}">
                <a16:creationId xmlns:a16="http://schemas.microsoft.com/office/drawing/2014/main" id="{43C4D8A9-0078-62DC-A293-9B6083ED649D}"/>
              </a:ext>
            </a:extLst>
          </p:cNvPr>
          <p:cNvSpPr>
            <a:spLocks noGrp="1"/>
          </p:cNvSpPr>
          <p:nvPr>
            <p:ph type="sldNum" sz="quarter" idx="16"/>
          </p:nvPr>
        </p:nvSpPr>
        <p:spPr>
          <a:xfrm>
            <a:off x="6688836" y="6318504"/>
            <a:ext cx="493776" cy="365760"/>
          </a:xfrm>
        </p:spPr>
        <p:txBody>
          <a:bodyPr/>
          <a:lstStyle/>
          <a:p>
            <a:fld id="{5DAD859A-2C66-45B9-9A71-3CF205EC2D4A}" type="slidenum">
              <a:rPr lang="en-US" smtClean="0"/>
              <a:t>‹#›</a:t>
            </a:fld>
            <a:endParaRPr lang="en-US"/>
          </a:p>
        </p:txBody>
      </p:sp>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7534656" y="0"/>
            <a:ext cx="4657344" cy="6858000"/>
          </a:xfrm>
          <a:blipFill>
            <a:blip r:embed="rId2">
              <a:alphaModFix amt="70000"/>
            </a:blip>
            <a:stretch>
              <a:fillRect/>
            </a:stretch>
          </a:blipFill>
        </p:spPr>
        <p:txBody>
          <a:bodyPr/>
          <a:lstStyle>
            <a:lvl1pPr marL="0" indent="0">
              <a:buNone/>
              <a:defRPr/>
            </a:lvl1pPr>
          </a:lstStyle>
          <a:p>
            <a:r>
              <a:rPr lang="en-US"/>
              <a:t> </a:t>
            </a:r>
          </a:p>
        </p:txBody>
      </p:sp>
    </p:spTree>
    <p:extLst>
      <p:ext uri="{BB962C8B-B14F-4D97-AF65-F5344CB8AC3E}">
        <p14:creationId xmlns:p14="http://schemas.microsoft.com/office/powerpoint/2010/main" val="36247541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EACE7F8-A7D9-2E2C-2B0B-0DB8D7168AAC}"/>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1" name="Rectangle 10">
              <a:extLst>
                <a:ext uri="{FF2B5EF4-FFF2-40B4-BE49-F238E27FC236}">
                  <a16:creationId xmlns:a16="http://schemas.microsoft.com/office/drawing/2014/main" id="{DB768309-21D1-59BA-F479-9F846B9A0FB2}"/>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3D94F90-5391-9976-036B-C34C2C30448C}"/>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457200"/>
            <a:ext cx="10954512" cy="731520"/>
          </a:xfrm>
        </p:spPr>
        <p:txBody>
          <a:bodyPr/>
          <a:lstStyle>
            <a:lvl1pPr>
              <a:defRPr sz="4000">
                <a:gradFill>
                  <a:gsLst>
                    <a:gs pos="0">
                      <a:schemeClr val="accent5"/>
                    </a:gs>
                    <a:gs pos="100000">
                      <a:schemeClr val="accent2"/>
                    </a:gs>
                  </a:gsLst>
                  <a:lin ang="13800000" scaled="0"/>
                </a:gradFill>
              </a:defRPr>
            </a:lvl1p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12648" y="1362455"/>
            <a:ext cx="10954512" cy="4956047"/>
          </a:xfrm>
        </p:spPr>
        <p:txBody>
          <a:bodyPr/>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9BEDC843-90AD-36D3-6615-3505603F8E22}"/>
              </a:ext>
            </a:extLst>
          </p:cNvPr>
          <p:cNvSpPr>
            <a:spLocks noGrp="1"/>
          </p:cNvSpPr>
          <p:nvPr>
            <p:ph type="ftr" sz="quarter" idx="11"/>
          </p:nvPr>
        </p:nvSpPr>
        <p:spPr/>
        <p:txBody>
          <a:bodyPr/>
          <a:lstStyle/>
          <a:p>
            <a:endParaRPr lang="en-US"/>
          </a:p>
        </p:txBody>
      </p:sp>
      <p:sp>
        <p:nvSpPr>
          <p:cNvPr id="7" name="Date Placeholder 6">
            <a:extLst>
              <a:ext uri="{FF2B5EF4-FFF2-40B4-BE49-F238E27FC236}">
                <a16:creationId xmlns:a16="http://schemas.microsoft.com/office/drawing/2014/main" id="{852C5F7B-97CA-C06C-A155-E4BC307DB0FB}"/>
              </a:ext>
            </a:extLst>
          </p:cNvPr>
          <p:cNvSpPr>
            <a:spLocks noGrp="1"/>
          </p:cNvSpPr>
          <p:nvPr>
            <p:ph type="dt" sz="half" idx="10"/>
          </p:nvPr>
        </p:nvSpPr>
        <p:spPr/>
        <p:txBody>
          <a:bodyPr/>
          <a:lstStyle/>
          <a:p>
            <a:fld id="{3AEEF7F6-ECFE-4473-B3E9-C91BE833927A}" type="datetimeFigureOut">
              <a:rPr lang="en-US" smtClean="0"/>
              <a:t>9/7/2026</a:t>
            </a:fld>
            <a:endParaRPr lang="en-US"/>
          </a:p>
        </p:txBody>
      </p:sp>
      <p:sp>
        <p:nvSpPr>
          <p:cNvPr id="9" name="Slide Number Placeholder 8">
            <a:extLst>
              <a:ext uri="{FF2B5EF4-FFF2-40B4-BE49-F238E27FC236}">
                <a16:creationId xmlns:a16="http://schemas.microsoft.com/office/drawing/2014/main" id="{DB324737-C1DF-CE60-245E-385E02AC2FB0}"/>
              </a:ext>
            </a:extLst>
          </p:cNvPr>
          <p:cNvSpPr>
            <a:spLocks noGrp="1"/>
          </p:cNvSpPr>
          <p:nvPr>
            <p:ph type="sldNum" sz="quarter" idx="12"/>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445703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8247888" y="713232"/>
            <a:ext cx="3364992" cy="3227832"/>
          </a:xfrm>
        </p:spPr>
        <p:txBody>
          <a:bodyPr vert="horz" lIns="91440" tIns="45720" rIns="91440" bIns="45720" rtlCol="0" anchor="t">
            <a:normAutofit/>
          </a:bodyPr>
          <a:lstStyle>
            <a:lvl1pPr>
              <a:defRPr lang="en-US" sz="4000" dirty="0">
                <a:gradFill>
                  <a:gsLst>
                    <a:gs pos="0">
                      <a:schemeClr val="accent2"/>
                    </a:gs>
                    <a:gs pos="100000">
                      <a:schemeClr val="accent5"/>
                    </a:gs>
                  </a:gsLst>
                  <a:lin ang="15600000" scaled="0"/>
                </a:gra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247888" y="5138927"/>
            <a:ext cx="3200400" cy="1197864"/>
          </a:xfrm>
        </p:spPr>
        <p:txBody>
          <a:bodyPr vert="horz" lIns="91440" tIns="45720" rIns="91440" bIns="45720" rtlCol="0">
            <a:normAutofit/>
          </a:bodyPr>
          <a:lstStyle>
            <a:lvl1pPr marL="0" indent="0">
              <a:buNone/>
              <a:defRPr lang="en-US" sz="2000" dirty="0"/>
            </a:lvl1pPr>
          </a:lstStyle>
          <a:p>
            <a:pPr lvl="0"/>
            <a:r>
              <a:rPr lang="en-US"/>
              <a:t>Click to edit Master subtitle style</a:t>
            </a:r>
          </a:p>
        </p:txBody>
      </p:sp>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7548451" cy="6858000"/>
          </a:xfrm>
          <a:blipFill>
            <a:blip r:embed="rId2">
              <a:alphaModFix amt="70000"/>
            </a:blip>
            <a:stretch>
              <a:fillRect/>
            </a:stretch>
          </a:blipFill>
        </p:spPr>
        <p:txBody>
          <a:bodyPr/>
          <a:lstStyle>
            <a:lvl1pPr marL="0" indent="0">
              <a:buNone/>
              <a:defRPr/>
            </a:lvl1pPr>
          </a:lstStyle>
          <a:p>
            <a:r>
              <a:rPr lang="en-US"/>
              <a:t> </a:t>
            </a:r>
          </a:p>
        </p:txBody>
      </p:sp>
      <p:grpSp>
        <p:nvGrpSpPr>
          <p:cNvPr id="7" name="Group 6">
            <a:extLst>
              <a:ext uri="{FF2B5EF4-FFF2-40B4-BE49-F238E27FC236}">
                <a16:creationId xmlns:a16="http://schemas.microsoft.com/office/drawing/2014/main" id="{9BCBE317-7590-8646-B2DB-5BED6EE8A19B}"/>
              </a:ext>
              <a:ext uri="{C183D7F6-B498-43B3-948B-1728B52AA6E4}">
                <adec:decorative xmlns:adec="http://schemas.microsoft.com/office/drawing/2017/decorative" val="1"/>
              </a:ext>
            </a:extLst>
          </p:cNvPr>
          <p:cNvGrpSpPr/>
          <p:nvPr/>
        </p:nvGrpSpPr>
        <p:grpSpPr>
          <a:xfrm rot="5400000">
            <a:off x="4181134" y="3367319"/>
            <a:ext cx="6858000" cy="123363"/>
            <a:chOff x="-5025" y="6737718"/>
            <a:chExt cx="12207200" cy="123363"/>
          </a:xfrm>
        </p:grpSpPr>
        <p:sp>
          <p:nvSpPr>
            <p:cNvPr id="8" name="Rectangle 7">
              <a:extLst>
                <a:ext uri="{FF2B5EF4-FFF2-40B4-BE49-F238E27FC236}">
                  <a16:creationId xmlns:a16="http://schemas.microsoft.com/office/drawing/2014/main" id="{55B255D3-4FB2-87A8-E502-9CDE10990A39}"/>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D15F704-CD21-A249-03F6-4F036D21400B}"/>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Footer Placeholder 4">
            <a:extLst>
              <a:ext uri="{FF2B5EF4-FFF2-40B4-BE49-F238E27FC236}">
                <a16:creationId xmlns:a16="http://schemas.microsoft.com/office/drawing/2014/main" id="{6B30B7E9-D8D3-BC56-A758-6C86B58C0AC5}"/>
              </a:ext>
            </a:extLst>
          </p:cNvPr>
          <p:cNvSpPr>
            <a:spLocks noGrp="1"/>
          </p:cNvSpPr>
          <p:nvPr>
            <p:ph type="ftr" sz="quarter" idx="15"/>
          </p:nvPr>
        </p:nvSpPr>
        <p:spPr>
          <a:xfrm>
            <a:off x="8247888" y="6318504"/>
            <a:ext cx="2459736" cy="365760"/>
          </a:xfrm>
        </p:spPr>
        <p:txBody>
          <a:bodyPr/>
          <a:lstStyle/>
          <a:p>
            <a:endParaRPr lang="en-US"/>
          </a:p>
        </p:txBody>
      </p:sp>
      <p:sp>
        <p:nvSpPr>
          <p:cNvPr id="4" name="Date Placeholder 3">
            <a:extLst>
              <a:ext uri="{FF2B5EF4-FFF2-40B4-BE49-F238E27FC236}">
                <a16:creationId xmlns:a16="http://schemas.microsoft.com/office/drawing/2014/main" id="{3D4FF974-138E-88CF-9001-1A07C67D1DFD}"/>
              </a:ext>
            </a:extLst>
          </p:cNvPr>
          <p:cNvSpPr>
            <a:spLocks noGrp="1"/>
          </p:cNvSpPr>
          <p:nvPr>
            <p:ph type="dt" sz="half" idx="14"/>
          </p:nvPr>
        </p:nvSpPr>
        <p:spPr>
          <a:xfrm>
            <a:off x="10707624" y="6318504"/>
            <a:ext cx="859536" cy="365760"/>
          </a:xfrm>
        </p:spPr>
        <p:txBody>
          <a:bodyPr/>
          <a:lstStyle/>
          <a:p>
            <a:fld id="{3AEEF7F6-ECFE-4473-B3E9-C91BE833927A}" type="datetimeFigureOut">
              <a:rPr lang="en-US" smtClean="0"/>
              <a:t>9/7/2026</a:t>
            </a:fld>
            <a:endParaRPr lang="en-US"/>
          </a:p>
        </p:txBody>
      </p:sp>
      <p:sp>
        <p:nvSpPr>
          <p:cNvPr id="6" name="Slide Number Placeholder 5">
            <a:extLst>
              <a:ext uri="{FF2B5EF4-FFF2-40B4-BE49-F238E27FC236}">
                <a16:creationId xmlns:a16="http://schemas.microsoft.com/office/drawing/2014/main" id="{E1DA7CD4-7B92-1CD1-A9F0-94B053972CA3}"/>
              </a:ext>
            </a:extLst>
          </p:cNvPr>
          <p:cNvSpPr>
            <a:spLocks noGrp="1"/>
          </p:cNvSpPr>
          <p:nvPr>
            <p:ph type="sldNum" sz="quarter" idx="16"/>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281948945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3">
    <p:bg>
      <p:bgRef idx="1001">
        <a:schemeClr val="bg1"/>
      </p:bgRef>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CEAB82C7-4740-BEAB-85E9-C816E1CDC453}"/>
              </a:ext>
              <a:ext uri="{C183D7F6-B498-43B3-948B-1728B52AA6E4}">
                <adec:decorative xmlns:adec="http://schemas.microsoft.com/office/drawing/2017/decorative" val="1"/>
              </a:ext>
            </a:extLst>
          </p:cNvPr>
          <p:cNvGrpSpPr/>
          <p:nvPr/>
        </p:nvGrpSpPr>
        <p:grpSpPr>
          <a:xfrm rot="10800000">
            <a:off x="0" y="4492680"/>
            <a:ext cx="12207200" cy="123363"/>
            <a:chOff x="-5025" y="6737718"/>
            <a:chExt cx="12207200" cy="123363"/>
          </a:xfrm>
        </p:grpSpPr>
        <p:sp>
          <p:nvSpPr>
            <p:cNvPr id="5" name="Rectangle 4">
              <a:extLst>
                <a:ext uri="{FF2B5EF4-FFF2-40B4-BE49-F238E27FC236}">
                  <a16:creationId xmlns:a16="http://schemas.microsoft.com/office/drawing/2014/main" id="{0B7E10D0-EE9E-6432-2C4D-0324DE19518E}"/>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63B4BE8-5DA5-6F2B-0DB6-7901D4547F64}"/>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22732" y="4965192"/>
            <a:ext cx="11146536" cy="786384"/>
          </a:xfrm>
        </p:spPr>
        <p:txBody>
          <a:bodyPr anchor="b">
            <a:normAutofit/>
          </a:bodyPr>
          <a:lstStyle>
            <a:lvl1pPr algn="ctr">
              <a:defRPr sz="360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143000" y="5806440"/>
            <a:ext cx="9902952" cy="576072"/>
          </a:xfrm>
        </p:spPr>
        <p:txBody>
          <a:bodyPr anchor="t">
            <a:normAutofit/>
          </a:bodyPr>
          <a:lstStyle>
            <a:lvl1pPr marL="0" indent="0" algn="ctr">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88952" cy="4492679"/>
          </a:xfrm>
          <a:blipFill>
            <a:blip r:embed="rId2">
              <a:alphaModFix amt="70000"/>
            </a:blip>
            <a:stretch>
              <a:fillRect/>
            </a:stretch>
          </a:blipFill>
        </p:spPr>
        <p:txBody>
          <a:bodyPr/>
          <a:lstStyle>
            <a:lvl1pPr marL="0" indent="0">
              <a:buNone/>
              <a:defRPr/>
            </a:lvl1pPr>
          </a:lstStyle>
          <a:p>
            <a:r>
              <a:rPr lang="en-US"/>
              <a:t> </a:t>
            </a:r>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p:txBody>
          <a:bodyPr/>
          <a:lstStyle/>
          <a:p>
            <a:endParaRPr lang="en-US"/>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p:txBody>
          <a:bodyPr/>
          <a:lstStyle/>
          <a:p>
            <a:fld id="{3AEEF7F6-ECFE-4473-B3E9-C91BE833927A}" type="datetimeFigureOut">
              <a:rPr lang="en-US" smtClean="0"/>
              <a:t>9/7/2026</a:t>
            </a:fld>
            <a:endParaRPr lang="en-US"/>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333669055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429768"/>
            <a:ext cx="9336024" cy="3776472"/>
          </a:xfrm>
        </p:spPr>
        <p:txBody>
          <a:bodyPr vert="horz" lIns="91440" tIns="45720" rIns="91440" bIns="45720" rtlCol="0" anchor="t">
            <a:normAutofit/>
          </a:bodyPr>
          <a:lstStyle>
            <a:lvl1pPr>
              <a:defRPr lang="en-US" sz="8000" dirty="0">
                <a:gradFill>
                  <a:gsLst>
                    <a:gs pos="0">
                      <a:schemeClr val="accent5"/>
                    </a:gs>
                    <a:gs pos="100000">
                      <a:schemeClr val="accent2"/>
                    </a:gs>
                  </a:gsLst>
                  <a:lin ang="6000000" scaled="0"/>
                </a:gra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663440"/>
            <a:ext cx="6903720" cy="1344168"/>
          </a:xfrm>
        </p:spPr>
        <p:txBody>
          <a:bodyPr vert="horz" lIns="91440" tIns="45720" rIns="91440" bIns="45720" rtlCol="0" anchor="ctr">
            <a:normAutofit/>
          </a:bodyPr>
          <a:lstStyle>
            <a:lvl1pPr marL="0" indent="0">
              <a:buNone/>
              <a:defRPr lang="en-US" sz="2000" dirty="0"/>
            </a:lvl1pPr>
          </a:lstStyle>
          <a:p>
            <a:pPr lvl="0"/>
            <a:r>
              <a:rPr lang="en-US"/>
              <a:t>Click to edit Master subtitle style</a:t>
            </a:r>
          </a:p>
        </p:txBody>
      </p:sp>
      <p:sp>
        <p:nvSpPr>
          <p:cNvPr id="5" name="Footer Placeholder 4">
            <a:extLst>
              <a:ext uri="{FF2B5EF4-FFF2-40B4-BE49-F238E27FC236}">
                <a16:creationId xmlns:a16="http://schemas.microsoft.com/office/drawing/2014/main" id="{50AAE0C5-AA7D-C4A0-BB09-3D328C8523AC}"/>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8454691-E40E-1B02-C9B2-FD70013E0175}"/>
              </a:ext>
            </a:extLst>
          </p:cNvPr>
          <p:cNvSpPr>
            <a:spLocks noGrp="1"/>
          </p:cNvSpPr>
          <p:nvPr>
            <p:ph type="dt" sz="half" idx="10"/>
          </p:nvPr>
        </p:nvSpPr>
        <p:spPr/>
        <p:txBody>
          <a:bodyPr/>
          <a:lstStyle/>
          <a:p>
            <a:fld id="{3AEEF7F6-ECFE-4473-B3E9-C91BE833927A}" type="datetimeFigureOut">
              <a:rPr lang="en-US" smtClean="0"/>
              <a:t>9/7/2026</a:t>
            </a:fld>
            <a:endParaRPr lang="en-US"/>
          </a:p>
        </p:txBody>
      </p:sp>
      <p:sp>
        <p:nvSpPr>
          <p:cNvPr id="6" name="Slide Number Placeholder 5">
            <a:extLst>
              <a:ext uri="{FF2B5EF4-FFF2-40B4-BE49-F238E27FC236}">
                <a16:creationId xmlns:a16="http://schemas.microsoft.com/office/drawing/2014/main" id="{8D766BF4-6BB2-066C-5243-2D5CF17BA496}"/>
              </a:ext>
            </a:extLst>
          </p:cNvPr>
          <p:cNvSpPr>
            <a:spLocks noGrp="1"/>
          </p:cNvSpPr>
          <p:nvPr>
            <p:ph type="sldNum" sz="quarter" idx="12"/>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402382917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429768"/>
            <a:ext cx="9336024" cy="3776472"/>
          </a:xfrm>
        </p:spPr>
        <p:txBody>
          <a:bodyPr vert="horz" lIns="91440" tIns="45720" rIns="91440" bIns="45720" rtlCol="0" anchor="b">
            <a:normAutofit/>
          </a:bodyPr>
          <a:lstStyle>
            <a:lvl1pPr>
              <a:defRPr lang="en-US" sz="8000" dirty="0">
                <a:gradFill>
                  <a:gsLst>
                    <a:gs pos="0">
                      <a:schemeClr val="accent5"/>
                    </a:gs>
                    <a:gs pos="100000">
                      <a:schemeClr val="accent2"/>
                    </a:gs>
                  </a:gsLst>
                  <a:lin ang="6000000" scaled="0"/>
                </a:gra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663440"/>
            <a:ext cx="6903720" cy="1344168"/>
          </a:xfrm>
        </p:spPr>
        <p:txBody>
          <a:bodyPr vert="horz" lIns="91440" tIns="45720" rIns="91440" bIns="45720" rtlCol="0" anchor="t">
            <a:normAutofit/>
          </a:bodyPr>
          <a:lstStyle>
            <a:lvl1pPr marL="0" indent="0">
              <a:buNone/>
              <a:defRPr lang="en-US" sz="2000" dirty="0"/>
            </a:lvl1pPr>
          </a:lstStyle>
          <a:p>
            <a:pPr lvl="0"/>
            <a:r>
              <a:rPr lang="en-US"/>
              <a:t>Click to edit Master subtitle style</a:t>
            </a:r>
          </a:p>
        </p:txBody>
      </p:sp>
      <p:sp>
        <p:nvSpPr>
          <p:cNvPr id="5" name="Footer Placeholder 4">
            <a:extLst>
              <a:ext uri="{FF2B5EF4-FFF2-40B4-BE49-F238E27FC236}">
                <a16:creationId xmlns:a16="http://schemas.microsoft.com/office/drawing/2014/main" id="{50AAE0C5-AA7D-C4A0-BB09-3D328C8523AC}"/>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8454691-E40E-1B02-C9B2-FD70013E0175}"/>
              </a:ext>
            </a:extLst>
          </p:cNvPr>
          <p:cNvSpPr>
            <a:spLocks noGrp="1"/>
          </p:cNvSpPr>
          <p:nvPr>
            <p:ph type="dt" sz="half" idx="10"/>
          </p:nvPr>
        </p:nvSpPr>
        <p:spPr/>
        <p:txBody>
          <a:bodyPr/>
          <a:lstStyle/>
          <a:p>
            <a:fld id="{3AEEF7F6-ECFE-4473-B3E9-C91BE833927A}" type="datetimeFigureOut">
              <a:rPr lang="en-US" smtClean="0"/>
              <a:t>9/7/2026</a:t>
            </a:fld>
            <a:endParaRPr lang="en-US"/>
          </a:p>
        </p:txBody>
      </p:sp>
      <p:sp>
        <p:nvSpPr>
          <p:cNvPr id="6" name="Slide Number Placeholder 5">
            <a:extLst>
              <a:ext uri="{FF2B5EF4-FFF2-40B4-BE49-F238E27FC236}">
                <a16:creationId xmlns:a16="http://schemas.microsoft.com/office/drawing/2014/main" id="{8D766BF4-6BB2-066C-5243-2D5CF17BA496}"/>
              </a:ext>
            </a:extLst>
          </p:cNvPr>
          <p:cNvSpPr>
            <a:spLocks noGrp="1"/>
          </p:cNvSpPr>
          <p:nvPr>
            <p:ph type="sldNum" sz="quarter" idx="12"/>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159812892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3">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219385-CEEC-20A5-C72F-B13448DE6E0F}"/>
              </a:ext>
            </a:extLst>
          </p:cNvPr>
          <p:cNvSpPr/>
          <p:nvPr/>
        </p:nvSpPr>
        <p:spPr>
          <a:xfrm>
            <a:off x="0" y="-12003"/>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9FFFB07-15C3-5030-73A7-6D0EBC2FB180}"/>
              </a:ext>
            </a:extLst>
          </p:cNvPr>
          <p:cNvSpPr/>
          <p:nvPr/>
        </p:nvSpPr>
        <p:spPr>
          <a:xfrm>
            <a:off x="0"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FFC67F9-A48C-BB0E-03C5-9C32A6BB8C5D}"/>
              </a:ext>
            </a:extLst>
          </p:cNvPr>
          <p:cNvSpPr/>
          <p:nvPr/>
        </p:nvSpPr>
        <p:spPr>
          <a:xfrm rot="16200000" flipH="1">
            <a:off x="2660997" y="-2673001"/>
            <a:ext cx="6870003" cy="12192002"/>
          </a:xfrm>
          <a:prstGeom prst="rect">
            <a:avLst/>
          </a:prstGeom>
          <a:gradFill>
            <a:gsLst>
              <a:gs pos="0">
                <a:schemeClr val="accent2"/>
              </a:gs>
              <a:gs pos="94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Rectangle 8">
            <a:extLst>
              <a:ext uri="{FF2B5EF4-FFF2-40B4-BE49-F238E27FC236}">
                <a16:creationId xmlns:a16="http://schemas.microsoft.com/office/drawing/2014/main" id="{8A2436E8-8599-9171-B0E5-3A3CED0AE2C4}"/>
              </a:ext>
            </a:extLst>
          </p:cNvPr>
          <p:cNvSpPr/>
          <p:nvPr/>
        </p:nvSpPr>
        <p:spPr>
          <a:xfrm rot="5400000" flipH="1">
            <a:off x="2719785" y="-1537266"/>
            <a:ext cx="5669226" cy="11108800"/>
          </a:xfrm>
          <a:prstGeom prst="rect">
            <a:avLst/>
          </a:prstGeom>
          <a:gradFill flip="none" rotWithShape="1">
            <a:gsLst>
              <a:gs pos="0">
                <a:schemeClr val="accent5">
                  <a:lumMod val="75000"/>
                  <a:alpha val="90000"/>
                </a:schemeClr>
              </a:gs>
              <a:gs pos="39000">
                <a:schemeClr val="accent5">
                  <a:lumMod val="60000"/>
                  <a:lumOff val="40000"/>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Rectangle 9">
            <a:extLst>
              <a:ext uri="{FF2B5EF4-FFF2-40B4-BE49-F238E27FC236}">
                <a16:creationId xmlns:a16="http://schemas.microsoft.com/office/drawing/2014/main" id="{9D052CAB-57CB-D9A8-5BBE-F7898C5ECEE0}"/>
              </a:ext>
              <a:ext uri="{C183D7F6-B498-43B3-948B-1728B52AA6E4}">
                <adec:decorative xmlns:adec="http://schemas.microsoft.com/office/drawing/2017/decorative" val="1"/>
              </a:ext>
            </a:extLst>
          </p:cNvPr>
          <p:cNvSpPr/>
          <p:nvPr/>
        </p:nvSpPr>
        <p:spPr>
          <a:xfrm rot="16200000" flipH="1">
            <a:off x="-648303" y="636301"/>
            <a:ext cx="6870003" cy="5573396"/>
          </a:xfrm>
          <a:prstGeom prst="rect">
            <a:avLst/>
          </a:prstGeom>
          <a:gradFill flip="none" rotWithShape="1">
            <a:gsLst>
              <a:gs pos="2000">
                <a:schemeClr val="accent2">
                  <a:lumMod val="75000"/>
                </a:schemeClr>
              </a:gs>
              <a:gs pos="37000">
                <a:schemeClr val="accent2">
                  <a:alpha val="0"/>
                </a:schemeClr>
              </a:gs>
            </a:gsLst>
            <a:lin ang="36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rgbClr val="FFFFFF"/>
              </a:solidFill>
            </a:endParaRPr>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429768"/>
            <a:ext cx="9336024" cy="3776472"/>
          </a:xfrm>
        </p:spPr>
        <p:txBody>
          <a:bodyPr vert="horz" lIns="91440" tIns="45720" rIns="91440" bIns="45720" rtlCol="0" anchor="t">
            <a:normAutofit/>
          </a:bodyPr>
          <a:lstStyle>
            <a:lvl1pPr>
              <a:defRPr lang="en-US" sz="8000" dirty="0">
                <a:solidFill>
                  <a:schemeClr val="tx1"/>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663440"/>
            <a:ext cx="6903720" cy="1344168"/>
          </a:xfrm>
        </p:spPr>
        <p:txBody>
          <a:bodyPr vert="horz" lIns="91440" tIns="45720" rIns="91440" bIns="45720" rtlCol="0" anchor="ctr">
            <a:normAutofit/>
          </a:bodyPr>
          <a:lstStyle>
            <a:lvl1pPr marL="0" indent="0">
              <a:buNone/>
              <a:defRPr lang="en-US" sz="2000" dirty="0">
                <a:solidFill>
                  <a:schemeClr val="tx1"/>
                </a:solidFill>
              </a:defRPr>
            </a:lvl1pPr>
          </a:lstStyle>
          <a:p>
            <a:pPr lvl="0"/>
            <a:r>
              <a:rPr lang="en-US"/>
              <a:t>Click to edit Master subtitle style</a:t>
            </a:r>
          </a:p>
        </p:txBody>
      </p:sp>
      <p:sp>
        <p:nvSpPr>
          <p:cNvPr id="12" name="Footer Placeholder 11">
            <a:extLst>
              <a:ext uri="{FF2B5EF4-FFF2-40B4-BE49-F238E27FC236}">
                <a16:creationId xmlns:a16="http://schemas.microsoft.com/office/drawing/2014/main" id="{1EF90BDF-2A3B-8AD7-6EE4-11ED28664F7A}"/>
              </a:ext>
            </a:extLst>
          </p:cNvPr>
          <p:cNvSpPr>
            <a:spLocks noGrp="1"/>
          </p:cNvSpPr>
          <p:nvPr>
            <p:ph type="ftr" sz="quarter" idx="11"/>
          </p:nvPr>
        </p:nvSpPr>
        <p:spPr/>
        <p:txBody>
          <a:bodyPr/>
          <a:lstStyle>
            <a:lvl1pPr>
              <a:defRPr>
                <a:solidFill>
                  <a:schemeClr val="tx1"/>
                </a:solidFill>
              </a:defRPr>
            </a:lvl1pPr>
          </a:lstStyle>
          <a:p>
            <a:endParaRPr lang="en-US"/>
          </a:p>
        </p:txBody>
      </p:sp>
      <p:sp>
        <p:nvSpPr>
          <p:cNvPr id="11" name="Date Placeholder 10">
            <a:extLst>
              <a:ext uri="{FF2B5EF4-FFF2-40B4-BE49-F238E27FC236}">
                <a16:creationId xmlns:a16="http://schemas.microsoft.com/office/drawing/2014/main" id="{81B66C1B-A1AD-A2BC-11D8-9AEA5E834AAC}"/>
              </a:ext>
            </a:extLst>
          </p:cNvPr>
          <p:cNvSpPr>
            <a:spLocks noGrp="1"/>
          </p:cNvSpPr>
          <p:nvPr>
            <p:ph type="dt" sz="half" idx="10"/>
          </p:nvPr>
        </p:nvSpPr>
        <p:spPr/>
        <p:txBody>
          <a:bodyPr/>
          <a:lstStyle>
            <a:lvl1pPr>
              <a:defRPr>
                <a:solidFill>
                  <a:schemeClr val="tx1"/>
                </a:solidFill>
              </a:defRPr>
            </a:lvl1pPr>
          </a:lstStyle>
          <a:p>
            <a:fld id="{3AEEF7F6-ECFE-4473-B3E9-C91BE833927A}" type="datetimeFigureOut">
              <a:rPr lang="en-US" smtClean="0"/>
              <a:t>9/7/2026</a:t>
            </a:fld>
            <a:endParaRPr lang="en-US"/>
          </a:p>
        </p:txBody>
      </p:sp>
      <p:sp>
        <p:nvSpPr>
          <p:cNvPr id="13" name="Slide Number Placeholder 12">
            <a:extLst>
              <a:ext uri="{FF2B5EF4-FFF2-40B4-BE49-F238E27FC236}">
                <a16:creationId xmlns:a16="http://schemas.microsoft.com/office/drawing/2014/main" id="{9A384A4A-7C42-E7AC-02FD-B65B61D21490}"/>
              </a:ext>
            </a:extLst>
          </p:cNvPr>
          <p:cNvSpPr>
            <a:spLocks noGrp="1"/>
          </p:cNvSpPr>
          <p:nvPr>
            <p:ph type="sldNum" sz="quarter" idx="12"/>
          </p:nvPr>
        </p:nvSpPr>
        <p:spPr/>
        <p:txBody>
          <a:bodyPr/>
          <a:lstStyle>
            <a:lvl1pPr>
              <a:defRPr>
                <a:solidFill>
                  <a:schemeClr val="tx1"/>
                </a:solidFill>
              </a:defRPr>
            </a:lvl1pPr>
          </a:lstStyle>
          <a:p>
            <a:fld id="{5DAD859A-2C66-45B9-9A71-3CF205EC2D4A}" type="slidenum">
              <a:rPr lang="en-US" smtClean="0"/>
              <a:t>‹#›</a:t>
            </a:fld>
            <a:endParaRPr lang="en-US"/>
          </a:p>
        </p:txBody>
      </p:sp>
    </p:spTree>
    <p:extLst>
      <p:ext uri="{BB962C8B-B14F-4D97-AF65-F5344CB8AC3E}">
        <p14:creationId xmlns:p14="http://schemas.microsoft.com/office/powerpoint/2010/main" val="131323475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ection Header">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4F65FF0-EE88-E48A-1552-AF2B228EADC6}"/>
              </a:ext>
            </a:extLst>
          </p:cNvPr>
          <p:cNvSpPr/>
          <p:nvPr/>
        </p:nvSpPr>
        <p:spPr>
          <a:xfrm>
            <a:off x="0" y="0"/>
            <a:ext cx="12192000" cy="6857999"/>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3D93006-CD9A-ACB8-4DFF-755585BD51C6}"/>
              </a:ext>
            </a:extLst>
          </p:cNvPr>
          <p:cNvSpPr/>
          <p:nvPr/>
        </p:nvSpPr>
        <p:spPr>
          <a:xfrm rot="5400000" flipH="1" flipV="1">
            <a:off x="2657856" y="-2666214"/>
            <a:ext cx="6876288" cy="12192001"/>
          </a:xfrm>
          <a:prstGeom prst="rect">
            <a:avLst/>
          </a:prstGeom>
          <a:gradFill>
            <a:gsLst>
              <a:gs pos="13000">
                <a:schemeClr val="accent2"/>
              </a:gs>
              <a:gs pos="100000">
                <a:schemeClr val="accent5"/>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 name="Rectangle 5">
            <a:extLst>
              <a:ext uri="{FF2B5EF4-FFF2-40B4-BE49-F238E27FC236}">
                <a16:creationId xmlns:a16="http://schemas.microsoft.com/office/drawing/2014/main" id="{3B71B6E1-2B98-87C0-C97D-DC19E754324D}"/>
              </a:ext>
            </a:extLst>
          </p:cNvPr>
          <p:cNvSpPr/>
          <p:nvPr/>
        </p:nvSpPr>
        <p:spPr>
          <a:xfrm rot="16200000" flipH="1" flipV="1">
            <a:off x="2144989" y="-2153344"/>
            <a:ext cx="5473326" cy="9763303"/>
          </a:xfrm>
          <a:prstGeom prst="rect">
            <a:avLst/>
          </a:prstGeom>
          <a:gradFill flip="none" rotWithShape="1">
            <a:gsLst>
              <a:gs pos="0">
                <a:schemeClr val="accent5">
                  <a:lumMod val="75000"/>
                  <a:alpha val="68000"/>
                </a:schemeClr>
              </a:gs>
              <a:gs pos="45000">
                <a:schemeClr val="accent5">
                  <a:lumMod val="60000"/>
                  <a:lumOff val="40000"/>
                  <a:alpha val="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 name="Rectangle 6">
            <a:extLst>
              <a:ext uri="{FF2B5EF4-FFF2-40B4-BE49-F238E27FC236}">
                <a16:creationId xmlns:a16="http://schemas.microsoft.com/office/drawing/2014/main" id="{A35B8330-0A40-6340-3205-86A38459537F}"/>
              </a:ext>
            </a:extLst>
          </p:cNvPr>
          <p:cNvSpPr/>
          <p:nvPr/>
        </p:nvSpPr>
        <p:spPr>
          <a:xfrm flipV="1">
            <a:off x="1031672" y="2962966"/>
            <a:ext cx="11160328" cy="3895034"/>
          </a:xfrm>
          <a:prstGeom prst="rect">
            <a:avLst/>
          </a:prstGeom>
          <a:gradFill>
            <a:gsLst>
              <a:gs pos="0">
                <a:schemeClr val="accent5">
                  <a:lumMod val="75000"/>
                </a:schemeClr>
              </a:gs>
              <a:gs pos="42000">
                <a:schemeClr val="accent5">
                  <a:alpha val="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DA413373-13C5-71D9-C45A-699B0F451355}"/>
              </a:ext>
              <a:ext uri="{C183D7F6-B498-43B3-948B-1728B52AA6E4}">
                <adec:decorative xmlns:adec="http://schemas.microsoft.com/office/drawing/2017/decorative" val="1"/>
              </a:ext>
            </a:extLst>
          </p:cNvPr>
          <p:cNvSpPr/>
          <p:nvPr/>
        </p:nvSpPr>
        <p:spPr>
          <a:xfrm rot="5400000" flipH="1" flipV="1">
            <a:off x="1233479" y="361146"/>
            <a:ext cx="5263375" cy="7730333"/>
          </a:xfrm>
          <a:prstGeom prst="rect">
            <a:avLst/>
          </a:prstGeom>
          <a:gradFill flip="none" rotWithShape="1">
            <a:gsLst>
              <a:gs pos="8000">
                <a:schemeClr val="accent2">
                  <a:lumMod val="75000"/>
                </a:schemeClr>
              </a:gs>
              <a:gs pos="50000">
                <a:schemeClr val="accent2">
                  <a:alpha val="0"/>
                </a:schemeClr>
              </a:gs>
            </a:gsLst>
            <a:lin ang="1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rgbClr val="FFFFFF"/>
              </a:solidFill>
            </a:endParaRPr>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612648" y="2093976"/>
            <a:ext cx="8229600" cy="4178808"/>
          </a:xfrm>
        </p:spPr>
        <p:txBody>
          <a:bodyPr vert="horz" lIns="91440" tIns="45720" rIns="91440" bIns="45720" rtlCol="0" anchor="b">
            <a:normAutofit/>
          </a:bodyPr>
          <a:lstStyle>
            <a:lvl1pPr>
              <a:defRPr lang="en-US" sz="6600" dirty="0">
                <a:solidFill>
                  <a:schemeClr val="tx1"/>
                </a:solidFill>
              </a:defRPr>
            </a:lvl1pPr>
          </a:lstStyle>
          <a:p>
            <a:pPr lvl="0"/>
            <a:r>
              <a:rPr lang="en-US"/>
              <a:t>Click to edit Master title style</a:t>
            </a:r>
          </a:p>
        </p:txBody>
      </p:sp>
      <p:sp>
        <p:nvSpPr>
          <p:cNvPr id="15" name="Footer Placeholder 14">
            <a:extLst>
              <a:ext uri="{FF2B5EF4-FFF2-40B4-BE49-F238E27FC236}">
                <a16:creationId xmlns:a16="http://schemas.microsoft.com/office/drawing/2014/main" id="{C3B3753E-6E60-F731-58BF-7C4D0497E939}"/>
              </a:ext>
            </a:extLst>
          </p:cNvPr>
          <p:cNvSpPr>
            <a:spLocks noGrp="1"/>
          </p:cNvSpPr>
          <p:nvPr>
            <p:ph type="ftr" sz="quarter" idx="11"/>
          </p:nvPr>
        </p:nvSpPr>
        <p:spPr/>
        <p:txBody>
          <a:bodyPr/>
          <a:lstStyle>
            <a:lvl1pPr>
              <a:defRPr>
                <a:solidFill>
                  <a:schemeClr val="tx1"/>
                </a:solidFill>
              </a:defRPr>
            </a:lvl1pPr>
          </a:lstStyle>
          <a:p>
            <a:endParaRPr lang="en-US"/>
          </a:p>
        </p:txBody>
      </p:sp>
      <p:sp>
        <p:nvSpPr>
          <p:cNvPr id="14" name="Date Placeholder 13">
            <a:extLst>
              <a:ext uri="{FF2B5EF4-FFF2-40B4-BE49-F238E27FC236}">
                <a16:creationId xmlns:a16="http://schemas.microsoft.com/office/drawing/2014/main" id="{08CEB89B-6066-557A-EBEC-18307AC240FE}"/>
              </a:ext>
            </a:extLst>
          </p:cNvPr>
          <p:cNvSpPr>
            <a:spLocks noGrp="1"/>
          </p:cNvSpPr>
          <p:nvPr>
            <p:ph type="dt" sz="half" idx="10"/>
          </p:nvPr>
        </p:nvSpPr>
        <p:spPr/>
        <p:txBody>
          <a:bodyPr/>
          <a:lstStyle>
            <a:lvl1pPr>
              <a:defRPr>
                <a:solidFill>
                  <a:schemeClr val="tx1"/>
                </a:solidFill>
              </a:defRPr>
            </a:lvl1pPr>
          </a:lstStyle>
          <a:p>
            <a:fld id="{3AEEF7F6-ECFE-4473-B3E9-C91BE833927A}" type="datetimeFigureOut">
              <a:rPr lang="en-US" smtClean="0"/>
              <a:t>9/7/2026</a:t>
            </a:fld>
            <a:endParaRPr lang="en-US"/>
          </a:p>
        </p:txBody>
      </p:sp>
      <p:sp>
        <p:nvSpPr>
          <p:cNvPr id="16" name="Slide Number Placeholder 15">
            <a:extLst>
              <a:ext uri="{FF2B5EF4-FFF2-40B4-BE49-F238E27FC236}">
                <a16:creationId xmlns:a16="http://schemas.microsoft.com/office/drawing/2014/main" id="{C2114D5C-BE8D-24C7-4A79-C0C28376AA5F}"/>
              </a:ext>
            </a:extLst>
          </p:cNvPr>
          <p:cNvSpPr>
            <a:spLocks noGrp="1"/>
          </p:cNvSpPr>
          <p:nvPr>
            <p:ph type="sldNum" sz="quarter" idx="12"/>
          </p:nvPr>
        </p:nvSpPr>
        <p:spPr/>
        <p:txBody>
          <a:bodyPr/>
          <a:lstStyle>
            <a:lvl1pPr>
              <a:defRPr>
                <a:solidFill>
                  <a:schemeClr val="tx1"/>
                </a:solidFill>
              </a:defRPr>
            </a:lvl1pPr>
          </a:lstStyle>
          <a:p>
            <a:fld id="{5DAD859A-2C66-45B9-9A71-3CF205EC2D4A}" type="slidenum">
              <a:rPr lang="en-US" smtClean="0"/>
              <a:t>‹#›</a:t>
            </a:fld>
            <a:endParaRPr lang="en-US"/>
          </a:p>
        </p:txBody>
      </p:sp>
    </p:spTree>
    <p:extLst>
      <p:ext uri="{BB962C8B-B14F-4D97-AF65-F5344CB8AC3E}">
        <p14:creationId xmlns:p14="http://schemas.microsoft.com/office/powerpoint/2010/main" val="3534333698"/>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612646" y="2093976"/>
            <a:ext cx="8229600" cy="4178808"/>
          </a:xfrm>
        </p:spPr>
        <p:txBody>
          <a:bodyPr vert="horz" lIns="91440" tIns="45720" rIns="91440" bIns="45720" rtlCol="0" anchor="b">
            <a:normAutofit/>
          </a:bodyPr>
          <a:lstStyle>
            <a:lvl1pPr>
              <a:defRPr lang="en-US" sz="7200" dirty="0">
                <a:gradFill>
                  <a:gsLst>
                    <a:gs pos="0">
                      <a:schemeClr val="accent5"/>
                    </a:gs>
                    <a:gs pos="100000">
                      <a:schemeClr val="accent2"/>
                    </a:gs>
                  </a:gsLst>
                  <a:lin ang="6000000" scaled="0"/>
                </a:gradFill>
              </a:defRPr>
            </a:lvl1pPr>
          </a:lstStyle>
          <a:p>
            <a:pPr lvl="0"/>
            <a:r>
              <a:rPr lang="en-US"/>
              <a:t>Click to edit Master title style</a:t>
            </a:r>
          </a:p>
        </p:txBody>
      </p:sp>
      <p:sp>
        <p:nvSpPr>
          <p:cNvPr id="5" name="Footer Placeholder 4">
            <a:extLst>
              <a:ext uri="{FF2B5EF4-FFF2-40B4-BE49-F238E27FC236}">
                <a16:creationId xmlns:a16="http://schemas.microsoft.com/office/drawing/2014/main" id="{028F8ECD-BC5C-69B8-45CB-D6C697E807BB}"/>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57F97286-C615-453F-E284-B5C22987E2C1}"/>
              </a:ext>
            </a:extLst>
          </p:cNvPr>
          <p:cNvSpPr>
            <a:spLocks noGrp="1"/>
          </p:cNvSpPr>
          <p:nvPr>
            <p:ph type="dt" sz="half" idx="10"/>
          </p:nvPr>
        </p:nvSpPr>
        <p:spPr/>
        <p:txBody>
          <a:bodyPr/>
          <a:lstStyle/>
          <a:p>
            <a:fld id="{3AEEF7F6-ECFE-4473-B3E9-C91BE833927A}" type="datetimeFigureOut">
              <a:rPr lang="en-US" smtClean="0"/>
              <a:t>9/7/2026</a:t>
            </a:fld>
            <a:endParaRPr lang="en-US"/>
          </a:p>
        </p:txBody>
      </p:sp>
      <p:sp>
        <p:nvSpPr>
          <p:cNvPr id="6" name="Slide Number Placeholder 5">
            <a:extLst>
              <a:ext uri="{FF2B5EF4-FFF2-40B4-BE49-F238E27FC236}">
                <a16:creationId xmlns:a16="http://schemas.microsoft.com/office/drawing/2014/main" id="{96A721B8-1357-D164-0082-D2B50441B990}"/>
              </a:ext>
            </a:extLst>
          </p:cNvPr>
          <p:cNvSpPr>
            <a:spLocks noGrp="1"/>
          </p:cNvSpPr>
          <p:nvPr>
            <p:ph type="sldNum" sz="quarter" idx="12"/>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140678789"/>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genda">
    <p:bg>
      <p:bgRef idx="1001">
        <a:schemeClr val="bg1"/>
      </p:bgRef>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DF4C684-CDD4-5CA8-12DC-BB0C4BFE21EA}"/>
              </a:ext>
              <a:ext uri="{C183D7F6-B498-43B3-948B-1728B52AA6E4}">
                <adec:decorative xmlns:adec="http://schemas.microsoft.com/office/drawing/2017/decorative" val="1"/>
              </a:ext>
            </a:extLst>
          </p:cNvPr>
          <p:cNvGrpSpPr/>
          <p:nvPr/>
        </p:nvGrpSpPr>
        <p:grpSpPr>
          <a:xfrm>
            <a:off x="0" y="-4329"/>
            <a:ext cx="5056093" cy="6869586"/>
            <a:chOff x="5171844" y="-11586"/>
            <a:chExt cx="7020159" cy="6869586"/>
          </a:xfrm>
        </p:grpSpPr>
        <p:sp>
          <p:nvSpPr>
            <p:cNvPr id="4" name="Rectangle 3">
              <a:extLst>
                <a:ext uri="{FF2B5EF4-FFF2-40B4-BE49-F238E27FC236}">
                  <a16:creationId xmlns:a16="http://schemas.microsoft.com/office/drawing/2014/main" id="{F6ECDBF0-A1F0-37B6-C87A-8687287F7950}"/>
                </a:ext>
              </a:extLst>
            </p:cNvPr>
            <p:cNvSpPr/>
            <p:nvPr/>
          </p:nvSpPr>
          <p:spPr>
            <a:xfrm>
              <a:off x="5171848" y="-11580"/>
              <a:ext cx="7020152" cy="686957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60F90E0-14F7-6838-2C0A-149459C1D143}"/>
                </a:ext>
              </a:extLst>
            </p:cNvPr>
            <p:cNvSpPr/>
            <p:nvPr/>
          </p:nvSpPr>
          <p:spPr>
            <a:xfrm rot="10800000">
              <a:off x="6351336" y="876304"/>
              <a:ext cx="5840664" cy="5981696"/>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0" name="Rectangle 9">
              <a:extLst>
                <a:ext uri="{FF2B5EF4-FFF2-40B4-BE49-F238E27FC236}">
                  <a16:creationId xmlns:a16="http://schemas.microsoft.com/office/drawing/2014/main" id="{7578B55F-B3C4-0B70-7EAE-5FBFD3308543}"/>
                </a:ext>
              </a:extLst>
            </p:cNvPr>
            <p:cNvSpPr/>
            <p:nvPr/>
          </p:nvSpPr>
          <p:spPr>
            <a:xfrm>
              <a:off x="5171844" y="-11586"/>
              <a:ext cx="5171848" cy="6869586"/>
            </a:xfrm>
            <a:prstGeom prst="rect">
              <a:avLst/>
            </a:prstGeom>
            <a:gradFill flip="none" rotWithShape="1">
              <a:gsLst>
                <a:gs pos="3000">
                  <a:schemeClr val="accent2">
                    <a:alpha val="70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FFBDE35-AEB9-6AFE-BC7A-79FEFBB51D0A}"/>
                </a:ext>
              </a:extLst>
            </p:cNvPr>
            <p:cNvSpPr/>
            <p:nvPr/>
          </p:nvSpPr>
          <p:spPr>
            <a:xfrm rot="16200000">
              <a:off x="6042356" y="708353"/>
              <a:ext cx="6869583" cy="5429710"/>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58368" y="2103120"/>
            <a:ext cx="3666744" cy="2624328"/>
          </a:xfrm>
          <a:noFill/>
        </p:spPr>
        <p:txBody>
          <a:bodyPr anchor="ctr">
            <a:normAutofit/>
          </a:bodyPr>
          <a:lstStyle>
            <a:lvl1pPr algn="ctr">
              <a:defRPr sz="4800">
                <a:solidFill>
                  <a:schemeClr val="bg1"/>
                </a:solidFill>
              </a:defRPr>
            </a:lvl1pPr>
          </a:lstStyle>
          <a:p>
            <a:r>
              <a:rPr lang="en-US"/>
              <a:t>Click to edit Master title style</a:t>
            </a:r>
          </a:p>
        </p:txBody>
      </p:sp>
      <p:sp>
        <p:nvSpPr>
          <p:cNvPr id="8" name="Footer Placeholder 7">
            <a:extLst>
              <a:ext uri="{FF2B5EF4-FFF2-40B4-BE49-F238E27FC236}">
                <a16:creationId xmlns:a16="http://schemas.microsoft.com/office/drawing/2014/main" id="{19E554EC-D104-642A-5E42-E4CFB243523F}"/>
              </a:ext>
            </a:extLst>
          </p:cNvPr>
          <p:cNvSpPr>
            <a:spLocks noGrp="1"/>
          </p:cNvSpPr>
          <p:nvPr>
            <p:ph type="ftr" sz="quarter" idx="15"/>
          </p:nvPr>
        </p:nvSpPr>
        <p:spPr/>
        <p:txBody>
          <a:bodyPr/>
          <a:lstStyle>
            <a:lvl1pPr>
              <a:defRPr>
                <a:solidFill>
                  <a:schemeClr val="bg1"/>
                </a:solidFill>
              </a:defRPr>
            </a:lvl1pPr>
          </a:lstStyle>
          <a:p>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57702" y="877824"/>
            <a:ext cx="5509458" cy="5102352"/>
          </a:xfrm>
        </p:spPr>
        <p:txBody>
          <a:bodyPr vert="horz" lIns="91440" tIns="45720" rIns="91440" bIns="45720" rtlCol="0" anchor="ctr">
            <a:normAutofit/>
          </a:bodyPr>
          <a:lstStyle>
            <a:lvl1pPr marL="457200" indent="-457200">
              <a:buFont typeface="+mj-lt"/>
              <a:buAutoNum type="arabicPeriod"/>
              <a:defRPr lang="en-US" sz="2000" dirty="0"/>
            </a:lvl1pPr>
            <a:lvl2pPr marL="571500" indent="-342900">
              <a:buFont typeface="+mj-lt"/>
              <a:buAutoNum type="arabicPeriod"/>
              <a:defRPr lang="en-US" sz="1800" dirty="0"/>
            </a:lvl2pPr>
            <a:lvl3pPr marL="800100" indent="-342900">
              <a:buFont typeface="+mj-lt"/>
              <a:buAutoNum type="arabicPeriod"/>
              <a:defRPr lang="en-US" sz="1600" dirty="0"/>
            </a:lvl3pPr>
            <a:lvl4pPr>
              <a:buFont typeface="+mj-lt"/>
              <a:buAutoNum type="arabicPeriod"/>
              <a:defRPr lang="en-US" sz="1400" dirty="0"/>
            </a:lvl4pPr>
            <a:lvl5pPr>
              <a:buFont typeface="+mj-lt"/>
              <a:buAutoNum type="arabicPeriod"/>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C3B19A28-AC79-CF20-C703-D6B27C01698A}"/>
              </a:ext>
            </a:extLst>
          </p:cNvPr>
          <p:cNvSpPr>
            <a:spLocks noGrp="1"/>
          </p:cNvSpPr>
          <p:nvPr>
            <p:ph type="dt" sz="half" idx="14"/>
          </p:nvPr>
        </p:nvSpPr>
        <p:spPr/>
        <p:txBody>
          <a:bodyPr/>
          <a:lstStyle/>
          <a:p>
            <a:fld id="{3AEEF7F6-ECFE-4473-B3E9-C91BE833927A}" type="datetimeFigureOut">
              <a:rPr lang="en-US" smtClean="0"/>
              <a:t>9/7/2026</a:t>
            </a:fld>
            <a:endParaRPr lang="en-US"/>
          </a:p>
        </p:txBody>
      </p:sp>
      <p:sp>
        <p:nvSpPr>
          <p:cNvPr id="9" name="Slide Number Placeholder 8">
            <a:extLst>
              <a:ext uri="{FF2B5EF4-FFF2-40B4-BE49-F238E27FC236}">
                <a16:creationId xmlns:a16="http://schemas.microsoft.com/office/drawing/2014/main" id="{47E23A16-5291-F71A-D460-81EE611EA8B8}"/>
              </a:ext>
            </a:extLst>
          </p:cNvPr>
          <p:cNvSpPr>
            <a:spLocks noGrp="1"/>
          </p:cNvSpPr>
          <p:nvPr>
            <p:ph type="sldNum" sz="quarter" idx="16"/>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2460957508"/>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with Picture">
    <p:bg>
      <p:bgRef idx="1001">
        <a:schemeClr val="bg1"/>
      </p:bgRef>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9BA5514-C4EC-5772-F451-90A91C385D21}"/>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4" name="Rectangle 3">
              <a:extLst>
                <a:ext uri="{FF2B5EF4-FFF2-40B4-BE49-F238E27FC236}">
                  <a16:creationId xmlns:a16="http://schemas.microsoft.com/office/drawing/2014/main" id="{1C95E155-D254-47EB-52CD-C66E0A29E9AB}"/>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5" name="Rectangle 4">
              <a:extLst>
                <a:ext uri="{FF2B5EF4-FFF2-40B4-BE49-F238E27FC236}">
                  <a16:creationId xmlns:a16="http://schemas.microsoft.com/office/drawing/2014/main" id="{B947EE6D-F09F-E804-C40C-AB228BDE8E64}"/>
                </a:ext>
              </a:extLst>
            </p:cNvPr>
            <p:cNvSpPr/>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gr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272783" y="722376"/>
            <a:ext cx="5138927" cy="1581912"/>
          </a:xfrm>
        </p:spPr>
        <p:txBody>
          <a:bodyPr vert="horz" lIns="91440" tIns="45720" rIns="91440" bIns="45720" rtlCol="0" anchor="b">
            <a:normAutofit/>
          </a:bodyPr>
          <a:lstStyle>
            <a:lvl1pPr>
              <a:defRPr lang="en-US" sz="6000" dirty="0">
                <a:gradFill>
                  <a:gsLst>
                    <a:gs pos="0">
                      <a:schemeClr val="accent2"/>
                    </a:gs>
                    <a:gs pos="100000">
                      <a:schemeClr val="accent5"/>
                    </a:gs>
                  </a:gsLst>
                  <a:lin ang="12000000" scaled="0"/>
                </a:gradFill>
              </a:defRPr>
            </a:lvl1pPr>
          </a:lstStyle>
          <a:p>
            <a:pPr lvl="0"/>
            <a:r>
              <a:rPr lang="en-US"/>
              <a:t>Click to edit Master title style</a:t>
            </a:r>
          </a:p>
        </p:txBody>
      </p:sp>
      <p:sp>
        <p:nvSpPr>
          <p:cNvPr id="11" name="Picture Placeholder 10">
            <a:extLst>
              <a:ext uri="{FF2B5EF4-FFF2-40B4-BE49-F238E27FC236}">
                <a16:creationId xmlns:a16="http://schemas.microsoft.com/office/drawing/2014/main" id="{630EF3B0-9D02-EBD8-2D14-79BF34534AA1}"/>
              </a:ext>
            </a:extLst>
          </p:cNvPr>
          <p:cNvSpPr>
            <a:spLocks noGrp="1"/>
          </p:cNvSpPr>
          <p:nvPr>
            <p:ph type="pic" sz="quarter" idx="17" hasCustomPrompt="1"/>
          </p:nvPr>
        </p:nvSpPr>
        <p:spPr>
          <a:xfrm>
            <a:off x="119307" y="0"/>
            <a:ext cx="5413248" cy="6858000"/>
          </a:xfrm>
          <a:blipFill>
            <a:blip r:embed="rId2">
              <a:alphaModFix amt="70000"/>
            </a:blip>
            <a:stretch>
              <a:fillRect/>
            </a:stretch>
          </a:blipFill>
        </p:spPr>
        <p:txBody>
          <a:bodyPr/>
          <a:lstStyle>
            <a:lvl1pPr marL="0" indent="0">
              <a:buNone/>
              <a:defRPr/>
            </a:lvl1pPr>
          </a:lstStyle>
          <a:p>
            <a:r>
              <a:rPr lang="en-US"/>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272784" y="2834640"/>
            <a:ext cx="5138928" cy="2999232"/>
          </a:xfrm>
        </p:spPr>
        <p:txBody>
          <a:bodyPr vert="horz" lIns="91440" tIns="45720" rIns="91440" bIns="45720" rtlCol="0" anchor="b">
            <a:normAutofit/>
          </a:bodyPr>
          <a:lstStyle>
            <a:lvl1pPr marL="457200" indent="-457200">
              <a:buFont typeface="+mj-lt"/>
              <a:buAutoNum type="arabicPeriod"/>
              <a:defRPr lang="en-US" sz="2000" dirty="0"/>
            </a:lvl1pPr>
            <a:lvl2pPr marL="571500" indent="-342900">
              <a:buFont typeface="+mj-lt"/>
              <a:buAutoNum type="arabicPeriod"/>
              <a:defRPr lang="en-US" sz="1800" dirty="0"/>
            </a:lvl2pPr>
            <a:lvl3pPr marL="800100" indent="-342900">
              <a:buFont typeface="+mj-lt"/>
              <a:buAutoNum type="arabicPeriod"/>
              <a:defRPr lang="en-US" sz="1600" dirty="0"/>
            </a:lvl3pPr>
            <a:lvl4pPr>
              <a:buFont typeface="+mj-lt"/>
              <a:buAutoNum type="arabicPeriod"/>
              <a:defRPr lang="en-US" sz="1400" dirty="0"/>
            </a:lvl4pPr>
            <a:lvl5pPr>
              <a:buFont typeface="+mj-lt"/>
              <a:buAutoNum type="arabicPeriod"/>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19E554EC-D104-642A-5E42-E4CFB243523F}"/>
              </a:ext>
            </a:extLst>
          </p:cNvPr>
          <p:cNvSpPr>
            <a:spLocks noGrp="1"/>
          </p:cNvSpPr>
          <p:nvPr>
            <p:ph type="ftr" sz="quarter" idx="15"/>
          </p:nvPr>
        </p:nvSpPr>
        <p:spPr>
          <a:xfrm>
            <a:off x="6272784" y="6318504"/>
            <a:ext cx="3569956" cy="365760"/>
          </a:xfrm>
        </p:spPr>
        <p:txBody>
          <a:bodyPr/>
          <a:lstStyle/>
          <a:p>
            <a:endParaRPr lang="en-US"/>
          </a:p>
        </p:txBody>
      </p:sp>
      <p:sp>
        <p:nvSpPr>
          <p:cNvPr id="6" name="Date Placeholder 5">
            <a:extLst>
              <a:ext uri="{FF2B5EF4-FFF2-40B4-BE49-F238E27FC236}">
                <a16:creationId xmlns:a16="http://schemas.microsoft.com/office/drawing/2014/main" id="{C3B19A28-AC79-CF20-C703-D6B27C01698A}"/>
              </a:ext>
            </a:extLst>
          </p:cNvPr>
          <p:cNvSpPr>
            <a:spLocks noGrp="1"/>
          </p:cNvSpPr>
          <p:nvPr>
            <p:ph type="dt" sz="half" idx="14"/>
          </p:nvPr>
        </p:nvSpPr>
        <p:spPr>
          <a:xfrm>
            <a:off x="10075652" y="6318504"/>
            <a:ext cx="1491507" cy="365760"/>
          </a:xfrm>
        </p:spPr>
        <p:txBody>
          <a:bodyPr/>
          <a:lstStyle/>
          <a:p>
            <a:fld id="{3AEEF7F6-ECFE-4473-B3E9-C91BE833927A}" type="datetimeFigureOut">
              <a:rPr lang="en-US" smtClean="0"/>
              <a:t>9/7/2026</a:t>
            </a:fld>
            <a:endParaRPr lang="en-US"/>
          </a:p>
        </p:txBody>
      </p:sp>
      <p:sp>
        <p:nvSpPr>
          <p:cNvPr id="9" name="Slide Number Placeholder 8">
            <a:extLst>
              <a:ext uri="{FF2B5EF4-FFF2-40B4-BE49-F238E27FC236}">
                <a16:creationId xmlns:a16="http://schemas.microsoft.com/office/drawing/2014/main" id="{47E23A16-5291-F71A-D460-81EE611EA8B8}"/>
              </a:ext>
            </a:extLst>
          </p:cNvPr>
          <p:cNvSpPr>
            <a:spLocks noGrp="1"/>
          </p:cNvSpPr>
          <p:nvPr>
            <p:ph type="sldNum" sz="quarter" idx="16"/>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249725382"/>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E855AC-5F95-123D-E0A1-CBD75D8FD00A}"/>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1" name="Rectangle 10">
              <a:extLst>
                <a:ext uri="{FF2B5EF4-FFF2-40B4-BE49-F238E27FC236}">
                  <a16:creationId xmlns:a16="http://schemas.microsoft.com/office/drawing/2014/main" id="{F3A6A854-7BA6-35FC-898F-37F3BC10E5DB}"/>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455EF75-521C-7F12-2397-68B6128751E8}"/>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682496" y="2222436"/>
            <a:ext cx="4160520" cy="2825496"/>
          </a:xfrm>
        </p:spPr>
        <p:txBody>
          <a:bodyPr anchor="t">
            <a:normAutofit/>
          </a:bodyPr>
          <a:lstStyle>
            <a:lvl1pPr>
              <a:defRPr sz="4000">
                <a:gradFill>
                  <a:gsLst>
                    <a:gs pos="0">
                      <a:schemeClr val="accent5"/>
                    </a:gs>
                    <a:gs pos="100000">
                      <a:schemeClr val="accent2"/>
                    </a:gs>
                  </a:gsLst>
                  <a:lin ang="13800000" scaled="0"/>
                </a:gradFill>
              </a:defRPr>
            </a:lvl1pPr>
          </a:lstStyle>
          <a:p>
            <a:r>
              <a:rPr lang="en-US"/>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437376" y="2222436"/>
            <a:ext cx="3959352" cy="2697480"/>
          </a:xfrm>
        </p:spPr>
        <p:txBody>
          <a:bodyPr vert="horz" lIns="91440" tIns="45720" rIns="91440" bIns="45720" rtlCol="0">
            <a:normAutofit/>
          </a:bodyPr>
          <a:lstStyle>
            <a:lvl1pPr marL="0" indent="0">
              <a:buNone/>
              <a:defRPr lang="en-US" sz="1800" dirty="0"/>
            </a:lvl1pPr>
            <a:lvl2pPr marL="228600" indent="0">
              <a:buNone/>
              <a:defRPr lang="en-US" sz="1600" dirty="0"/>
            </a:lvl2pPr>
            <a:lvl3pPr marL="457200" indent="0">
              <a:buNone/>
              <a:defRPr lang="en-US" sz="1400" dirty="0"/>
            </a:lvl3pPr>
            <a:lvl4pPr marL="685800" indent="0">
              <a:buNone/>
              <a:defRPr lang="en-US" sz="1400" dirty="0"/>
            </a:lvl4pPr>
            <a:lvl5pPr marL="914400" indent="0">
              <a:buNone/>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Footer Placeholder 13">
            <a:extLst>
              <a:ext uri="{FF2B5EF4-FFF2-40B4-BE49-F238E27FC236}">
                <a16:creationId xmlns:a16="http://schemas.microsoft.com/office/drawing/2014/main" id="{F09CF825-511F-35F8-E0EC-636033ED43EE}"/>
              </a:ext>
            </a:extLst>
          </p:cNvPr>
          <p:cNvSpPr>
            <a:spLocks noGrp="1"/>
          </p:cNvSpPr>
          <p:nvPr>
            <p:ph type="ftr" sz="quarter" idx="15"/>
          </p:nvPr>
        </p:nvSpPr>
        <p:spPr/>
        <p:txBody>
          <a:bodyPr/>
          <a:lstStyle/>
          <a:p>
            <a:endParaRPr lang="en-US"/>
          </a:p>
        </p:txBody>
      </p:sp>
      <p:sp>
        <p:nvSpPr>
          <p:cNvPr id="13" name="Date Placeholder 12">
            <a:extLst>
              <a:ext uri="{FF2B5EF4-FFF2-40B4-BE49-F238E27FC236}">
                <a16:creationId xmlns:a16="http://schemas.microsoft.com/office/drawing/2014/main" id="{36A82C16-EB1A-4294-103B-715F071E5A35}"/>
              </a:ext>
            </a:extLst>
          </p:cNvPr>
          <p:cNvSpPr>
            <a:spLocks noGrp="1"/>
          </p:cNvSpPr>
          <p:nvPr>
            <p:ph type="dt" sz="half" idx="14"/>
          </p:nvPr>
        </p:nvSpPr>
        <p:spPr/>
        <p:txBody>
          <a:bodyPr/>
          <a:lstStyle/>
          <a:p>
            <a:fld id="{3AEEF7F6-ECFE-4473-B3E9-C91BE833927A}" type="datetimeFigureOut">
              <a:rPr lang="en-US" smtClean="0"/>
              <a:t>9/7/2026</a:t>
            </a:fld>
            <a:endParaRPr lang="en-US"/>
          </a:p>
        </p:txBody>
      </p:sp>
      <p:sp>
        <p:nvSpPr>
          <p:cNvPr id="15" name="Slide Number Placeholder 14">
            <a:extLst>
              <a:ext uri="{FF2B5EF4-FFF2-40B4-BE49-F238E27FC236}">
                <a16:creationId xmlns:a16="http://schemas.microsoft.com/office/drawing/2014/main" id="{727EA83B-52EA-A0B8-E2E8-C9D1FE273B22}"/>
              </a:ext>
            </a:extLst>
          </p:cNvPr>
          <p:cNvSpPr>
            <a:spLocks noGrp="1"/>
          </p:cNvSpPr>
          <p:nvPr>
            <p:ph type="sldNum" sz="quarter" idx="16"/>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5885988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74537F0-59D7-5CF5-65CE-33DFA62B3767}"/>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1" name="Rectangle 10">
              <a:extLst>
                <a:ext uri="{FF2B5EF4-FFF2-40B4-BE49-F238E27FC236}">
                  <a16:creationId xmlns:a16="http://schemas.microsoft.com/office/drawing/2014/main" id="{C7EFD035-FCE9-275A-5EEF-94FC6583E39A}"/>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DFF3E46-4915-D511-DDA5-9451667C3C81}"/>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368552" y="2048256"/>
            <a:ext cx="3813048" cy="3538728"/>
          </a:xfrm>
        </p:spPr>
        <p:txBody>
          <a:bodyPr anchor="t">
            <a:normAutofit/>
          </a:bodyPr>
          <a:lstStyle>
            <a:lvl1pPr>
              <a:defRPr sz="3200">
                <a:gradFill>
                  <a:gsLst>
                    <a:gs pos="0">
                      <a:schemeClr val="accent5"/>
                    </a:gs>
                    <a:gs pos="100000">
                      <a:schemeClr val="accent2"/>
                    </a:gs>
                  </a:gsLst>
                  <a:lin ang="13800000" scaled="0"/>
                </a:gradFill>
              </a:defRPr>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775960" y="2048256"/>
            <a:ext cx="5047488" cy="3538728"/>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57CB2298-A12A-D380-ED4F-AD870434F233}"/>
              </a:ext>
            </a:extLst>
          </p:cNvPr>
          <p:cNvSpPr>
            <a:spLocks noGrp="1"/>
          </p:cNvSpPr>
          <p:nvPr>
            <p:ph type="ftr" sz="quarter" idx="15"/>
          </p:nvPr>
        </p:nvSpPr>
        <p:spPr/>
        <p:txBody>
          <a:bodyPr/>
          <a:lstStyle/>
          <a:p>
            <a:endParaRPr lang="en-US"/>
          </a:p>
        </p:txBody>
      </p:sp>
      <p:sp>
        <p:nvSpPr>
          <p:cNvPr id="3" name="Date Placeholder 2">
            <a:extLst>
              <a:ext uri="{FF2B5EF4-FFF2-40B4-BE49-F238E27FC236}">
                <a16:creationId xmlns:a16="http://schemas.microsoft.com/office/drawing/2014/main" id="{9D1F2EAD-3327-FA60-8B7F-6CBBD02C3F07}"/>
              </a:ext>
            </a:extLst>
          </p:cNvPr>
          <p:cNvSpPr>
            <a:spLocks noGrp="1"/>
          </p:cNvSpPr>
          <p:nvPr>
            <p:ph type="dt" sz="half" idx="14"/>
          </p:nvPr>
        </p:nvSpPr>
        <p:spPr/>
        <p:txBody>
          <a:bodyPr/>
          <a:lstStyle/>
          <a:p>
            <a:fld id="{3AEEF7F6-ECFE-4473-B3E9-C91BE833927A}" type="datetimeFigureOut">
              <a:rPr lang="en-US" smtClean="0"/>
              <a:t>9/7/2026</a:t>
            </a:fld>
            <a:endParaRPr lang="en-US"/>
          </a:p>
        </p:txBody>
      </p:sp>
      <p:sp>
        <p:nvSpPr>
          <p:cNvPr id="9" name="Slide Number Placeholder 8">
            <a:extLst>
              <a:ext uri="{FF2B5EF4-FFF2-40B4-BE49-F238E27FC236}">
                <a16:creationId xmlns:a16="http://schemas.microsoft.com/office/drawing/2014/main" id="{A63D4A7C-9E9E-96BC-68B8-3F92C9B3B40E}"/>
              </a:ext>
            </a:extLst>
          </p:cNvPr>
          <p:cNvSpPr>
            <a:spLocks noGrp="1"/>
          </p:cNvSpPr>
          <p:nvPr>
            <p:ph type="sldNum" sz="quarter" idx="16"/>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16924728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50675FE4-1839-CB8F-7574-8FBCED9706D1}"/>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9" name="Rectangle 8">
              <a:extLst>
                <a:ext uri="{FF2B5EF4-FFF2-40B4-BE49-F238E27FC236}">
                  <a16:creationId xmlns:a16="http://schemas.microsoft.com/office/drawing/2014/main" id="{1C309010-BB96-4CE9-3A39-43FA59198DD0}"/>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2D5C3E8-4075-EEED-D3DC-B1B0DCD9F940}"/>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722376"/>
            <a:ext cx="7214616" cy="1280160"/>
          </a:xfrm>
        </p:spPr>
        <p:txBody>
          <a:bodyPr anchor="t">
            <a:normAutofit/>
          </a:bodyPr>
          <a:lstStyle>
            <a:lvl1pPr>
              <a:defRPr sz="4000">
                <a:gradFill>
                  <a:gsLst>
                    <a:gs pos="0">
                      <a:schemeClr val="accent5"/>
                    </a:gs>
                    <a:gs pos="100000">
                      <a:schemeClr val="accent2"/>
                    </a:gs>
                  </a:gsLst>
                  <a:lin ang="13800000" scaled="0"/>
                </a:gradFill>
              </a:defRPr>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3922776" y="2240280"/>
            <a:ext cx="7349947" cy="372160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11">
            <a:extLst>
              <a:ext uri="{FF2B5EF4-FFF2-40B4-BE49-F238E27FC236}">
                <a16:creationId xmlns:a16="http://schemas.microsoft.com/office/drawing/2014/main" id="{4A089F15-F7A9-6130-79CF-D853C6B4B742}"/>
              </a:ext>
            </a:extLst>
          </p:cNvPr>
          <p:cNvSpPr>
            <a:spLocks noGrp="1"/>
          </p:cNvSpPr>
          <p:nvPr>
            <p:ph type="ftr" sz="quarter" idx="15"/>
          </p:nvPr>
        </p:nvSpPr>
        <p:spPr/>
        <p:txBody>
          <a:bodyPr/>
          <a:lstStyle/>
          <a:p>
            <a:endParaRPr lang="en-US"/>
          </a:p>
        </p:txBody>
      </p:sp>
      <p:sp>
        <p:nvSpPr>
          <p:cNvPr id="11" name="Date Placeholder 10">
            <a:extLst>
              <a:ext uri="{FF2B5EF4-FFF2-40B4-BE49-F238E27FC236}">
                <a16:creationId xmlns:a16="http://schemas.microsoft.com/office/drawing/2014/main" id="{65C79459-C978-FF61-F7FC-DC5D1F170174}"/>
              </a:ext>
            </a:extLst>
          </p:cNvPr>
          <p:cNvSpPr>
            <a:spLocks noGrp="1"/>
          </p:cNvSpPr>
          <p:nvPr>
            <p:ph type="dt" sz="half" idx="14"/>
          </p:nvPr>
        </p:nvSpPr>
        <p:spPr/>
        <p:txBody>
          <a:bodyPr/>
          <a:lstStyle/>
          <a:p>
            <a:fld id="{3AEEF7F6-ECFE-4473-B3E9-C91BE833927A}" type="datetimeFigureOut">
              <a:rPr lang="en-US" smtClean="0"/>
              <a:t>9/7/2026</a:t>
            </a:fld>
            <a:endParaRPr lang="en-US"/>
          </a:p>
        </p:txBody>
      </p:sp>
      <p:sp>
        <p:nvSpPr>
          <p:cNvPr id="13" name="Slide Number Placeholder 12">
            <a:extLst>
              <a:ext uri="{FF2B5EF4-FFF2-40B4-BE49-F238E27FC236}">
                <a16:creationId xmlns:a16="http://schemas.microsoft.com/office/drawing/2014/main" id="{BFFBCCE1-48C7-7734-891D-F4664CC97B6C}"/>
              </a:ext>
            </a:extLst>
          </p:cNvPr>
          <p:cNvSpPr>
            <a:spLocks noGrp="1"/>
          </p:cNvSpPr>
          <p:nvPr>
            <p:ph type="sldNum" sz="quarter" idx="16"/>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6730795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3A83600-30C4-2F21-93C5-D07537A39648}"/>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1" name="Rectangle 10">
              <a:extLst>
                <a:ext uri="{FF2B5EF4-FFF2-40B4-BE49-F238E27FC236}">
                  <a16:creationId xmlns:a16="http://schemas.microsoft.com/office/drawing/2014/main" id="{BA1F9F49-F979-53D6-3ED8-352816078D4C}"/>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4745F95-9BA3-B7A5-F004-E2BB1CFFE2F8}"/>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40080"/>
            <a:ext cx="4215384" cy="3136392"/>
          </a:xfrm>
        </p:spPr>
        <p:txBody>
          <a:bodyPr anchor="t">
            <a:normAutofit/>
          </a:bodyPr>
          <a:lstStyle>
            <a:lvl1pPr>
              <a:defRPr sz="3200">
                <a:gradFill>
                  <a:gsLst>
                    <a:gs pos="0">
                      <a:schemeClr val="accent5"/>
                    </a:gs>
                    <a:gs pos="100000">
                      <a:schemeClr val="accent2"/>
                    </a:gs>
                  </a:gsLst>
                  <a:lin ang="13800000" scaled="0"/>
                </a:gradFill>
              </a:defRPr>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568696" y="640080"/>
            <a:ext cx="5998464" cy="569671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endParaRPr lang="en-US"/>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3AEEF7F6-ECFE-4473-B3E9-C91BE833927A}" type="datetimeFigureOut">
              <a:rPr lang="en-US" smtClean="0"/>
              <a:t>9/7/2026</a:t>
            </a:fld>
            <a:endParaRPr lang="en-US"/>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16992664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604B371-347D-80EC-2C2C-C69CD2EF7B9D}"/>
              </a:ext>
              <a:ext uri="{C183D7F6-B498-43B3-948B-1728B52AA6E4}">
                <adec:decorative xmlns:adec="http://schemas.microsoft.com/office/drawing/2017/decorative" val="1"/>
              </a:ext>
            </a:extLst>
          </p:cNvPr>
          <p:cNvGrpSpPr/>
          <p:nvPr/>
        </p:nvGrpSpPr>
        <p:grpSpPr>
          <a:xfrm flipV="1">
            <a:off x="12068340" y="0"/>
            <a:ext cx="123362" cy="6858000"/>
            <a:chOff x="12068638" y="0"/>
            <a:chExt cx="123362" cy="6858000"/>
          </a:xfrm>
        </p:grpSpPr>
        <p:sp>
          <p:nvSpPr>
            <p:cNvPr id="5" name="Rectangle 4">
              <a:extLst>
                <a:ext uri="{FF2B5EF4-FFF2-40B4-BE49-F238E27FC236}">
                  <a16:creationId xmlns:a16="http://schemas.microsoft.com/office/drawing/2014/main" id="{3F227FEA-4B4B-3484-7267-B7BD65A4E9BF}"/>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53530AA-F724-4235-0FDF-84595FCBFBC1}"/>
                </a:ext>
              </a:extLst>
            </p:cNvPr>
            <p:cNvSpPr/>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21792"/>
            <a:ext cx="10872216" cy="749808"/>
          </a:xfrm>
        </p:spPr>
        <p:txBody>
          <a:bodyPr anchor="ctr">
            <a:normAutofit/>
          </a:bodyPr>
          <a:lstStyle>
            <a:lvl1pPr>
              <a:defRPr sz="3200">
                <a:gradFill>
                  <a:gsLst>
                    <a:gs pos="0">
                      <a:schemeClr val="accent5"/>
                    </a:gs>
                    <a:gs pos="100000">
                      <a:schemeClr val="accent2"/>
                    </a:gs>
                  </a:gsLst>
                  <a:lin ang="13800000" scaled="0"/>
                </a:gradFill>
              </a:defRPr>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2249424" y="1591056"/>
            <a:ext cx="7772400" cy="438912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endParaRPr lang="en-US"/>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3AEEF7F6-ECFE-4473-B3E9-C91BE833927A}" type="datetimeFigureOut">
              <a:rPr lang="en-US" smtClean="0"/>
              <a:t>9/7/2026</a:t>
            </a:fld>
            <a:endParaRPr lang="en-US"/>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21873514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7">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C1155E4-5659-692F-6CDC-095E555AF698}"/>
              </a:ext>
            </a:extLst>
          </p:cNvPr>
          <p:cNvSpPr/>
          <p:nvPr/>
        </p:nvSpPr>
        <p:spPr>
          <a:xfrm rot="5400000" flipH="1">
            <a:off x="5175902" y="-5175894"/>
            <a:ext cx="1855397" cy="12207199"/>
          </a:xfrm>
          <a:prstGeom prst="rect">
            <a:avLst/>
          </a:prstGeom>
          <a:gradFill>
            <a:gsLst>
              <a:gs pos="0">
                <a:schemeClr val="accent5"/>
              </a:gs>
              <a:gs pos="90000">
                <a:schemeClr val="accent2"/>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88AFD6F-0EAD-ADCF-CB9A-AB74C59048E1}"/>
              </a:ext>
            </a:extLst>
          </p:cNvPr>
          <p:cNvSpPr/>
          <p:nvPr/>
        </p:nvSpPr>
        <p:spPr>
          <a:xfrm rot="16200000">
            <a:off x="6635246" y="-3716556"/>
            <a:ext cx="1855397" cy="9288510"/>
          </a:xfrm>
          <a:prstGeom prst="rect">
            <a:avLst/>
          </a:prstGeom>
          <a:gradFill>
            <a:gsLst>
              <a:gs pos="45000">
                <a:schemeClr val="accent5">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310896"/>
            <a:ext cx="10872216" cy="1225296"/>
          </a:xfrm>
        </p:spPr>
        <p:txBody>
          <a:bodyPr anchor="ctr">
            <a:normAutofit/>
          </a:bodyPr>
          <a:lstStyle>
            <a:lvl1pPr>
              <a:defRPr sz="3200">
                <a:solidFill>
                  <a:schemeClr val="bg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2249424" y="2313432"/>
            <a:ext cx="8732520" cy="3895344"/>
          </a:xfrm>
        </p:spPr>
        <p:txBody>
          <a:bodyPr vert="horz" lIns="91440" tIns="45720" rIns="91440" bIns="45720" rtlCol="0" anchor="ctr">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endParaRPr lang="en-US"/>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3AEEF7F6-ECFE-4473-B3E9-C91BE833927A}" type="datetimeFigureOut">
              <a:rPr lang="en-US" smtClean="0"/>
              <a:t>9/7/2026</a:t>
            </a:fld>
            <a:endParaRPr lang="en-US"/>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5095427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8">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1394E45B-1239-5927-7239-231AB33A23C5}"/>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3" name="Rectangle 12">
              <a:extLst>
                <a:ext uri="{FF2B5EF4-FFF2-40B4-BE49-F238E27FC236}">
                  <a16:creationId xmlns:a16="http://schemas.microsoft.com/office/drawing/2014/main" id="{C82CCE1C-1D53-2F67-CA11-693E1CA40CC5}"/>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C77A3C2-9949-B8A0-8486-8228C60D0C3F}"/>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40080"/>
            <a:ext cx="3493008" cy="3621024"/>
          </a:xfrm>
        </p:spPr>
        <p:txBody>
          <a:bodyPr vert="horz" lIns="91440" tIns="45720" rIns="91440" bIns="45720" rtlCol="0" anchor="t">
            <a:normAutofit/>
          </a:bodyPr>
          <a:lstStyle>
            <a:lvl1pPr>
              <a:defRPr lang="en-US" dirty="0">
                <a:gradFill>
                  <a:gsLst>
                    <a:gs pos="0">
                      <a:schemeClr val="accent5"/>
                    </a:gs>
                    <a:gs pos="100000">
                      <a:schemeClr val="accent2"/>
                    </a:gs>
                  </a:gsLst>
                  <a:lin ang="13800000" scaled="0"/>
                </a:gradFill>
              </a:defRPr>
            </a:lvl1pPr>
          </a:lstStyle>
          <a:p>
            <a:pPr lvl="0"/>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892040" y="640081"/>
            <a:ext cx="6675120" cy="5577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F3B715D2-E75C-A2E6-CE7A-70CE2EFA5E82}"/>
              </a:ext>
            </a:extLst>
          </p:cNvPr>
          <p:cNvSpPr>
            <a:spLocks noGrp="1"/>
          </p:cNvSpPr>
          <p:nvPr>
            <p:ph type="ftr" sz="quarter" idx="15"/>
          </p:nvPr>
        </p:nvSpPr>
        <p:spPr/>
        <p:txBody>
          <a:bodyPr/>
          <a:lstStyle/>
          <a:p>
            <a:endParaRPr lang="en-US"/>
          </a:p>
        </p:txBody>
      </p:sp>
      <p:sp>
        <p:nvSpPr>
          <p:cNvPr id="3" name="Date Placeholder 2">
            <a:extLst>
              <a:ext uri="{FF2B5EF4-FFF2-40B4-BE49-F238E27FC236}">
                <a16:creationId xmlns:a16="http://schemas.microsoft.com/office/drawing/2014/main" id="{11C4CAAF-9048-5116-D3C8-15E595C3BC25}"/>
              </a:ext>
            </a:extLst>
          </p:cNvPr>
          <p:cNvSpPr>
            <a:spLocks noGrp="1"/>
          </p:cNvSpPr>
          <p:nvPr>
            <p:ph type="dt" sz="half" idx="14"/>
          </p:nvPr>
        </p:nvSpPr>
        <p:spPr/>
        <p:txBody>
          <a:bodyPr/>
          <a:lstStyle/>
          <a:p>
            <a:fld id="{3AEEF7F6-ECFE-4473-B3E9-C91BE833927A}" type="datetimeFigureOut">
              <a:rPr lang="en-US" smtClean="0"/>
              <a:t>9/7/2026</a:t>
            </a:fld>
            <a:endParaRPr lang="en-US"/>
          </a:p>
        </p:txBody>
      </p:sp>
      <p:sp>
        <p:nvSpPr>
          <p:cNvPr id="9" name="Slide Number Placeholder 8">
            <a:extLst>
              <a:ext uri="{FF2B5EF4-FFF2-40B4-BE49-F238E27FC236}">
                <a16:creationId xmlns:a16="http://schemas.microsoft.com/office/drawing/2014/main" id="{CBF8E49B-DD4C-66AF-8D2C-52110DB227F6}"/>
              </a:ext>
            </a:extLst>
          </p:cNvPr>
          <p:cNvSpPr>
            <a:spLocks noGrp="1"/>
          </p:cNvSpPr>
          <p:nvPr>
            <p:ph type="sldNum" sz="quarter" idx="16"/>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6010541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9">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F2293C7-9DD5-C84B-6A44-F0D117C4C94B}"/>
              </a:ext>
            </a:extLst>
          </p:cNvPr>
          <p:cNvSpPr/>
          <p:nvPr/>
        </p:nvSpPr>
        <p:spPr>
          <a:xfrm>
            <a:off x="3" y="-4323"/>
            <a:ext cx="4059076" cy="686957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C088F0D-A4DE-CAA0-43A6-84E52AD904F3}"/>
              </a:ext>
            </a:extLst>
          </p:cNvPr>
          <p:cNvSpPr/>
          <p:nvPr/>
        </p:nvSpPr>
        <p:spPr>
          <a:xfrm rot="10800000">
            <a:off x="-1" y="1061883"/>
            <a:ext cx="4059079" cy="5803372"/>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6" name="Rectangle 5">
            <a:extLst>
              <a:ext uri="{FF2B5EF4-FFF2-40B4-BE49-F238E27FC236}">
                <a16:creationId xmlns:a16="http://schemas.microsoft.com/office/drawing/2014/main" id="{25CD67E0-1350-1985-A4E1-5215AF902BF2}"/>
              </a:ext>
            </a:extLst>
          </p:cNvPr>
          <p:cNvSpPr/>
          <p:nvPr/>
        </p:nvSpPr>
        <p:spPr>
          <a:xfrm rot="16200000">
            <a:off x="-524095" y="1129367"/>
            <a:ext cx="5716870" cy="3449479"/>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40080"/>
            <a:ext cx="3081528" cy="4014216"/>
          </a:xfrm>
        </p:spPr>
        <p:txBody>
          <a:bodyPr vert="horz" lIns="91440" tIns="45720" rIns="91440" bIns="45720" rtlCol="0" anchor="t">
            <a:normAutofit/>
          </a:bodyPr>
          <a:lstStyle>
            <a:lvl1pPr>
              <a:defRPr lang="en-US" dirty="0">
                <a:solidFill>
                  <a:schemeClr val="bg1"/>
                </a:solidFill>
              </a:defRPr>
            </a:lvl1pPr>
          </a:lstStyle>
          <a:p>
            <a:pPr lvl="0"/>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892040" y="640081"/>
            <a:ext cx="6675120" cy="5577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10">
            <a:extLst>
              <a:ext uri="{FF2B5EF4-FFF2-40B4-BE49-F238E27FC236}">
                <a16:creationId xmlns:a16="http://schemas.microsoft.com/office/drawing/2014/main" id="{2B6B8768-08ED-B8FE-AB87-3961B13E76EC}"/>
              </a:ext>
            </a:extLst>
          </p:cNvPr>
          <p:cNvSpPr>
            <a:spLocks noGrp="1"/>
          </p:cNvSpPr>
          <p:nvPr>
            <p:ph type="ftr" sz="quarter" idx="15"/>
          </p:nvPr>
        </p:nvSpPr>
        <p:spPr>
          <a:xfrm>
            <a:off x="612648" y="6318504"/>
            <a:ext cx="3446431" cy="365760"/>
          </a:xfrm>
        </p:spPr>
        <p:txBody>
          <a:bodyPr/>
          <a:lstStyle>
            <a:lvl1pPr>
              <a:defRPr>
                <a:solidFill>
                  <a:schemeClr val="bg1"/>
                </a:solidFill>
              </a:defRPr>
            </a:lvl1pPr>
          </a:lstStyle>
          <a:p>
            <a:endParaRPr lang="en-US"/>
          </a:p>
        </p:txBody>
      </p:sp>
      <p:sp>
        <p:nvSpPr>
          <p:cNvPr id="10" name="Date Placeholder 9">
            <a:extLst>
              <a:ext uri="{FF2B5EF4-FFF2-40B4-BE49-F238E27FC236}">
                <a16:creationId xmlns:a16="http://schemas.microsoft.com/office/drawing/2014/main" id="{0790CD73-4635-8D46-A7E8-EDF5E35D34ED}"/>
              </a:ext>
            </a:extLst>
          </p:cNvPr>
          <p:cNvSpPr>
            <a:spLocks noGrp="1"/>
          </p:cNvSpPr>
          <p:nvPr>
            <p:ph type="dt" sz="half" idx="14"/>
          </p:nvPr>
        </p:nvSpPr>
        <p:spPr/>
        <p:txBody>
          <a:bodyPr/>
          <a:lstStyle/>
          <a:p>
            <a:fld id="{3AEEF7F6-ECFE-4473-B3E9-C91BE833927A}" type="datetimeFigureOut">
              <a:rPr lang="en-US" smtClean="0"/>
              <a:t>9/7/2026</a:t>
            </a:fld>
            <a:endParaRPr lang="en-US"/>
          </a:p>
        </p:txBody>
      </p:sp>
      <p:sp>
        <p:nvSpPr>
          <p:cNvPr id="12" name="Slide Number Placeholder 11">
            <a:extLst>
              <a:ext uri="{FF2B5EF4-FFF2-40B4-BE49-F238E27FC236}">
                <a16:creationId xmlns:a16="http://schemas.microsoft.com/office/drawing/2014/main" id="{CE7E57EE-CAE7-24C5-9F1D-159F32ADDDD0}"/>
              </a:ext>
            </a:extLst>
          </p:cNvPr>
          <p:cNvSpPr>
            <a:spLocks noGrp="1"/>
          </p:cNvSpPr>
          <p:nvPr>
            <p:ph type="sldNum" sz="quarter" idx="16"/>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21420710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605272" y="502920"/>
            <a:ext cx="5961888" cy="1197864"/>
          </a:xfrm>
        </p:spPr>
        <p:txBody>
          <a:bodyPr anchor="b"/>
          <a:lstStyle/>
          <a:p>
            <a:r>
              <a:rPr lang="en-US"/>
              <a:t>Click to edit Master title style</a:t>
            </a:r>
          </a:p>
        </p:txBody>
      </p:sp>
      <p:grpSp>
        <p:nvGrpSpPr>
          <p:cNvPr id="3" name="Group 2">
            <a:extLst>
              <a:ext uri="{FF2B5EF4-FFF2-40B4-BE49-F238E27FC236}">
                <a16:creationId xmlns:a16="http://schemas.microsoft.com/office/drawing/2014/main" id="{125E9B8B-7499-A48C-F314-3620CFFB8E0B}"/>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9" name="Rectangle 8">
              <a:extLst>
                <a:ext uri="{FF2B5EF4-FFF2-40B4-BE49-F238E27FC236}">
                  <a16:creationId xmlns:a16="http://schemas.microsoft.com/office/drawing/2014/main" id="{139B506F-0FAC-8905-0F05-E889644A7B96}"/>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DAC1EBA-955D-23C1-CCE1-CF2C6CBFD05B}"/>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Picture Placeholder 10">
            <a:extLst>
              <a:ext uri="{FF2B5EF4-FFF2-40B4-BE49-F238E27FC236}">
                <a16:creationId xmlns:a16="http://schemas.microsoft.com/office/drawing/2014/main" id="{F96EE962-E57A-8EDB-7169-6EB04FA7539A}"/>
              </a:ext>
            </a:extLst>
          </p:cNvPr>
          <p:cNvSpPr>
            <a:spLocks noGrp="1"/>
          </p:cNvSpPr>
          <p:nvPr>
            <p:ph type="pic" sz="quarter" idx="15" hasCustomPrompt="1"/>
          </p:nvPr>
        </p:nvSpPr>
        <p:spPr>
          <a:xfrm>
            <a:off x="115866" y="0"/>
            <a:ext cx="4837176" cy="6858000"/>
          </a:xfrm>
          <a:blipFill dpi="0" rotWithShape="1">
            <a:blip r:embed="rId2">
              <a:alphaModFix amt="70000"/>
            </a:blip>
            <a:srcRect/>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605272" y="1801367"/>
            <a:ext cx="5961888" cy="4453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D851225D-49EF-5752-ACF2-F43EB2B36332}"/>
              </a:ext>
            </a:extLst>
          </p:cNvPr>
          <p:cNvSpPr>
            <a:spLocks noGrp="1"/>
          </p:cNvSpPr>
          <p:nvPr>
            <p:ph type="ftr" sz="quarter" idx="17"/>
          </p:nvPr>
        </p:nvSpPr>
        <p:spPr>
          <a:xfrm>
            <a:off x="5605272" y="6318504"/>
            <a:ext cx="4096512" cy="365760"/>
          </a:xfrm>
        </p:spPr>
        <p:txBody>
          <a:bodyPr/>
          <a:lstStyle/>
          <a:p>
            <a:endParaRPr lang="en-US"/>
          </a:p>
        </p:txBody>
      </p:sp>
      <p:sp>
        <p:nvSpPr>
          <p:cNvPr id="4" name="Date Placeholder 3">
            <a:extLst>
              <a:ext uri="{FF2B5EF4-FFF2-40B4-BE49-F238E27FC236}">
                <a16:creationId xmlns:a16="http://schemas.microsoft.com/office/drawing/2014/main" id="{93A362DD-3333-1184-E97C-2FDF9D599F49}"/>
              </a:ext>
            </a:extLst>
          </p:cNvPr>
          <p:cNvSpPr>
            <a:spLocks noGrp="1"/>
          </p:cNvSpPr>
          <p:nvPr>
            <p:ph type="dt" sz="half" idx="16"/>
          </p:nvPr>
        </p:nvSpPr>
        <p:spPr>
          <a:xfrm>
            <a:off x="9701784" y="6318504"/>
            <a:ext cx="1865376" cy="365760"/>
          </a:xfrm>
        </p:spPr>
        <p:txBody>
          <a:bodyPr/>
          <a:lstStyle/>
          <a:p>
            <a:fld id="{3AEEF7F6-ECFE-4473-B3E9-C91BE833927A}" type="datetimeFigureOut">
              <a:rPr lang="en-US" smtClean="0"/>
              <a:t>9/7/2026</a:t>
            </a:fld>
            <a:endParaRPr lang="en-US"/>
          </a:p>
        </p:txBody>
      </p:sp>
      <p:sp>
        <p:nvSpPr>
          <p:cNvPr id="6" name="Slide Number Placeholder 5">
            <a:extLst>
              <a:ext uri="{FF2B5EF4-FFF2-40B4-BE49-F238E27FC236}">
                <a16:creationId xmlns:a16="http://schemas.microsoft.com/office/drawing/2014/main" id="{7C21012C-B1FA-A889-A45D-1DA431A41443}"/>
              </a:ext>
            </a:extLst>
          </p:cNvPr>
          <p:cNvSpPr>
            <a:spLocks noGrp="1"/>
          </p:cNvSpPr>
          <p:nvPr>
            <p:ph type="sldNum" sz="quarter" idx="18"/>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18327008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6858000" cy="8412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8" y="1472184"/>
            <a:ext cx="6858000" cy="478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655B44AF-FB05-4BBA-5AC9-C89D1BB5BE69}"/>
              </a:ext>
            </a:extLst>
          </p:cNvPr>
          <p:cNvSpPr>
            <a:spLocks noGrp="1"/>
          </p:cNvSpPr>
          <p:nvPr>
            <p:ph type="ftr" sz="quarter" idx="17"/>
          </p:nvPr>
        </p:nvSpPr>
        <p:spPr/>
        <p:txBody>
          <a:bodyPr/>
          <a:lstStyle/>
          <a:p>
            <a:endParaRPr lang="en-US"/>
          </a:p>
        </p:txBody>
      </p:sp>
      <p:sp>
        <p:nvSpPr>
          <p:cNvPr id="3" name="Date Placeholder 2">
            <a:extLst>
              <a:ext uri="{FF2B5EF4-FFF2-40B4-BE49-F238E27FC236}">
                <a16:creationId xmlns:a16="http://schemas.microsoft.com/office/drawing/2014/main" id="{2632EABA-2011-B91D-C867-6B03C4743305}"/>
              </a:ext>
            </a:extLst>
          </p:cNvPr>
          <p:cNvSpPr>
            <a:spLocks noGrp="1"/>
          </p:cNvSpPr>
          <p:nvPr>
            <p:ph type="dt" sz="half" idx="16"/>
          </p:nvPr>
        </p:nvSpPr>
        <p:spPr>
          <a:xfrm>
            <a:off x="4709160" y="6318504"/>
            <a:ext cx="2350008" cy="365760"/>
          </a:xfrm>
        </p:spPr>
        <p:txBody>
          <a:bodyPr/>
          <a:lstStyle/>
          <a:p>
            <a:fld id="{3AEEF7F6-ECFE-4473-B3E9-C91BE833927A}" type="datetimeFigureOut">
              <a:rPr lang="en-US" smtClean="0"/>
              <a:t>9/7/2026</a:t>
            </a:fld>
            <a:endParaRPr lang="en-US"/>
          </a:p>
        </p:txBody>
      </p:sp>
      <p:sp>
        <p:nvSpPr>
          <p:cNvPr id="13" name="Slide Number Placeholder 12">
            <a:extLst>
              <a:ext uri="{FF2B5EF4-FFF2-40B4-BE49-F238E27FC236}">
                <a16:creationId xmlns:a16="http://schemas.microsoft.com/office/drawing/2014/main" id="{437E37F5-E579-D12C-536E-A9118707E1C6}"/>
              </a:ext>
            </a:extLst>
          </p:cNvPr>
          <p:cNvSpPr>
            <a:spLocks noGrp="1"/>
          </p:cNvSpPr>
          <p:nvPr>
            <p:ph type="sldNum" sz="quarter" idx="18"/>
          </p:nvPr>
        </p:nvSpPr>
        <p:spPr>
          <a:xfrm>
            <a:off x="6976872" y="6318504"/>
            <a:ext cx="493776" cy="365760"/>
          </a:xfrm>
        </p:spPr>
        <p:txBody>
          <a:bodyPr/>
          <a:lstStyle/>
          <a:p>
            <a:fld id="{5DAD859A-2C66-45B9-9A71-3CF205EC2D4A}" type="slidenum">
              <a:rPr lang="en-US" smtClean="0"/>
              <a:t>‹#›</a:t>
            </a:fld>
            <a:endParaRPr lang="en-US"/>
          </a:p>
        </p:txBody>
      </p:sp>
      <p:sp>
        <p:nvSpPr>
          <p:cNvPr id="9" name="Picture Placeholder 8">
            <a:extLst>
              <a:ext uri="{FF2B5EF4-FFF2-40B4-BE49-F238E27FC236}">
                <a16:creationId xmlns:a16="http://schemas.microsoft.com/office/drawing/2014/main" id="{19D3616B-B0C6-AB9E-48FA-05090671826A}"/>
              </a:ext>
            </a:extLst>
          </p:cNvPr>
          <p:cNvSpPr>
            <a:spLocks noGrp="1"/>
          </p:cNvSpPr>
          <p:nvPr>
            <p:ph type="pic" sz="quarter" idx="15" hasCustomPrompt="1"/>
          </p:nvPr>
        </p:nvSpPr>
        <p:spPr>
          <a:xfrm>
            <a:off x="8129142" y="0"/>
            <a:ext cx="3939493" cy="6858000"/>
          </a:xfrm>
          <a:blipFill dpi="0" rotWithShape="1">
            <a:blip r:embed="rId2">
              <a:alphaModFix amt="70000"/>
            </a:blip>
            <a:srcRect/>
            <a:stretch>
              <a:fillRect/>
            </a:stretch>
          </a:blipFill>
        </p:spPr>
        <p:txBody>
          <a:bodyPr/>
          <a:lstStyle>
            <a:lvl1pPr marL="0" indent="0">
              <a:buNone/>
              <a:defRPr/>
            </a:lvl1pPr>
          </a:lstStyle>
          <a:p>
            <a:r>
              <a:rPr lang="en-US"/>
              <a:t> </a:t>
            </a:r>
          </a:p>
        </p:txBody>
      </p:sp>
      <p:grpSp>
        <p:nvGrpSpPr>
          <p:cNvPr id="10" name="Group 9">
            <a:extLst>
              <a:ext uri="{FF2B5EF4-FFF2-40B4-BE49-F238E27FC236}">
                <a16:creationId xmlns:a16="http://schemas.microsoft.com/office/drawing/2014/main" id="{D5BBFBAF-5922-A442-5D1A-BC28ADE0D2B7}"/>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1" name="Rectangle 10">
              <a:extLst>
                <a:ext uri="{FF2B5EF4-FFF2-40B4-BE49-F238E27FC236}">
                  <a16:creationId xmlns:a16="http://schemas.microsoft.com/office/drawing/2014/main" id="{E9DBF79C-336C-A5FC-F9A7-F678FEB5C351}"/>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B3E95C8-0894-01F3-97E4-60803AAA24AF}"/>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7433084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06516" y="502920"/>
            <a:ext cx="6858000" cy="841248"/>
          </a:xfrm>
        </p:spPr>
        <p:txBody>
          <a:bodyPr anchor="b"/>
          <a:lstStyle/>
          <a:p>
            <a:r>
              <a:rPr lang="en-US"/>
              <a:t>Click to edit Master title style</a:t>
            </a:r>
          </a:p>
        </p:txBody>
      </p:sp>
      <p:sp>
        <p:nvSpPr>
          <p:cNvPr id="10" name="Picture Placeholder 9">
            <a:extLst>
              <a:ext uri="{FF2B5EF4-FFF2-40B4-BE49-F238E27FC236}">
                <a16:creationId xmlns:a16="http://schemas.microsoft.com/office/drawing/2014/main" id="{8AF4E90B-EF6F-24B4-C4FE-7FBC72B7E9EE}"/>
              </a:ext>
            </a:extLst>
          </p:cNvPr>
          <p:cNvSpPr>
            <a:spLocks noGrp="1"/>
          </p:cNvSpPr>
          <p:nvPr>
            <p:ph type="pic" sz="quarter" idx="15" hasCustomPrompt="1"/>
          </p:nvPr>
        </p:nvSpPr>
        <p:spPr>
          <a:xfrm>
            <a:off x="115867" y="0"/>
            <a:ext cx="3968496" cy="6858000"/>
          </a:xfrm>
          <a:blipFill dpi="0" rotWithShape="1">
            <a:blip r:embed="rId2">
              <a:alphaModFix amt="70000"/>
            </a:blip>
            <a:srcRect/>
            <a:stretch>
              <a:fillRect/>
            </a:stretch>
          </a:blipFill>
        </p:spPr>
        <p:txBody>
          <a:bodyPr/>
          <a:lstStyle>
            <a:lvl1pPr marL="0" indent="0">
              <a:buNone/>
              <a:defRPr/>
            </a:lvl1pPr>
          </a:lstStyle>
          <a:p>
            <a:r>
              <a:rPr lang="en-US"/>
              <a:t> </a:t>
            </a:r>
          </a:p>
        </p:txBody>
      </p:sp>
      <p:grpSp>
        <p:nvGrpSpPr>
          <p:cNvPr id="11" name="Group 10">
            <a:extLst>
              <a:ext uri="{FF2B5EF4-FFF2-40B4-BE49-F238E27FC236}">
                <a16:creationId xmlns:a16="http://schemas.microsoft.com/office/drawing/2014/main" id="{3F50B082-E806-677A-B150-164003C5BF2E}"/>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12" name="Rectangle 11">
              <a:extLst>
                <a:ext uri="{FF2B5EF4-FFF2-40B4-BE49-F238E27FC236}">
                  <a16:creationId xmlns:a16="http://schemas.microsoft.com/office/drawing/2014/main" id="{CEBF228F-ECC6-8326-8C59-4539BE646E46}"/>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29E235C-963A-D79C-5145-5233B1FD5A89}"/>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706516" y="1472183"/>
            <a:ext cx="6858000" cy="478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046FDC5C-46E3-4585-C089-E091BE6E5D36}"/>
              </a:ext>
            </a:extLst>
          </p:cNvPr>
          <p:cNvSpPr>
            <a:spLocks noGrp="1"/>
          </p:cNvSpPr>
          <p:nvPr>
            <p:ph type="ftr" sz="quarter" idx="17"/>
          </p:nvPr>
        </p:nvSpPr>
        <p:spPr>
          <a:xfrm>
            <a:off x="4706516" y="6318504"/>
            <a:ext cx="4096512" cy="365760"/>
          </a:xfrm>
        </p:spPr>
        <p:txBody>
          <a:bodyPr/>
          <a:lstStyle/>
          <a:p>
            <a:endParaRPr lang="en-US"/>
          </a:p>
        </p:txBody>
      </p:sp>
      <p:sp>
        <p:nvSpPr>
          <p:cNvPr id="3" name="Date Placeholder 2">
            <a:extLst>
              <a:ext uri="{FF2B5EF4-FFF2-40B4-BE49-F238E27FC236}">
                <a16:creationId xmlns:a16="http://schemas.microsoft.com/office/drawing/2014/main" id="{5721447D-8AA6-9863-0212-376200A916F4}"/>
              </a:ext>
            </a:extLst>
          </p:cNvPr>
          <p:cNvSpPr>
            <a:spLocks noGrp="1"/>
          </p:cNvSpPr>
          <p:nvPr>
            <p:ph type="dt" sz="half" idx="16"/>
          </p:nvPr>
        </p:nvSpPr>
        <p:spPr>
          <a:xfrm>
            <a:off x="8729070" y="6318504"/>
            <a:ext cx="2838090" cy="365760"/>
          </a:xfrm>
        </p:spPr>
        <p:txBody>
          <a:bodyPr/>
          <a:lstStyle/>
          <a:p>
            <a:fld id="{3AEEF7F6-ECFE-4473-B3E9-C91BE833927A}" type="datetimeFigureOut">
              <a:rPr lang="en-US" smtClean="0"/>
              <a:t>9/7/2026</a:t>
            </a:fld>
            <a:endParaRPr lang="en-US"/>
          </a:p>
        </p:txBody>
      </p:sp>
      <p:sp>
        <p:nvSpPr>
          <p:cNvPr id="9" name="Slide Number Placeholder 8">
            <a:extLst>
              <a:ext uri="{FF2B5EF4-FFF2-40B4-BE49-F238E27FC236}">
                <a16:creationId xmlns:a16="http://schemas.microsoft.com/office/drawing/2014/main" id="{86395A93-90A0-8500-32A5-2011DF9658FA}"/>
              </a:ext>
            </a:extLst>
          </p:cNvPr>
          <p:cNvSpPr>
            <a:spLocks noGrp="1"/>
          </p:cNvSpPr>
          <p:nvPr>
            <p:ph type="sldNum" sz="quarter" idx="18"/>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32008953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7AE7BB9-8F3B-888B-7C5F-C693E4B78B3D}"/>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9" name="Rectangle 8">
              <a:extLst>
                <a:ext uri="{FF2B5EF4-FFF2-40B4-BE49-F238E27FC236}">
                  <a16:creationId xmlns:a16="http://schemas.microsoft.com/office/drawing/2014/main" id="{7CA2AA3A-CAA5-475A-C3CD-9ABFCE2B0092}"/>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3ED07E-CBE3-22B8-BCE0-4F98BB64C4C6}"/>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4573413" cy="8412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648" y="1472184"/>
            <a:ext cx="4573413" cy="478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10">
            <a:extLst>
              <a:ext uri="{FF2B5EF4-FFF2-40B4-BE49-F238E27FC236}">
                <a16:creationId xmlns:a16="http://schemas.microsoft.com/office/drawing/2014/main" id="{42B6E2F6-1C60-7678-922C-01C4DB211D7A}"/>
              </a:ext>
            </a:extLst>
          </p:cNvPr>
          <p:cNvSpPr>
            <a:spLocks noGrp="1"/>
          </p:cNvSpPr>
          <p:nvPr>
            <p:ph type="ftr" sz="quarter" idx="17"/>
          </p:nvPr>
        </p:nvSpPr>
        <p:spPr>
          <a:xfrm>
            <a:off x="612648" y="6318504"/>
            <a:ext cx="2743200" cy="365760"/>
          </a:xfrm>
        </p:spPr>
        <p:txBody>
          <a:bodyPr/>
          <a:lstStyle/>
          <a:p>
            <a:endParaRPr lang="en-US"/>
          </a:p>
        </p:txBody>
      </p:sp>
      <p:sp>
        <p:nvSpPr>
          <p:cNvPr id="4" name="Date Placeholder 3">
            <a:extLst>
              <a:ext uri="{FF2B5EF4-FFF2-40B4-BE49-F238E27FC236}">
                <a16:creationId xmlns:a16="http://schemas.microsoft.com/office/drawing/2014/main" id="{0D5BA7FF-A77E-82D8-382F-C60F9EB7D403}"/>
              </a:ext>
            </a:extLst>
          </p:cNvPr>
          <p:cNvSpPr>
            <a:spLocks noGrp="1"/>
          </p:cNvSpPr>
          <p:nvPr>
            <p:ph type="dt" sz="half" idx="16"/>
          </p:nvPr>
        </p:nvSpPr>
        <p:spPr>
          <a:xfrm>
            <a:off x="3355847" y="6318504"/>
            <a:ext cx="1418733" cy="365760"/>
          </a:xfrm>
        </p:spPr>
        <p:txBody>
          <a:bodyPr/>
          <a:lstStyle/>
          <a:p>
            <a:fld id="{3AEEF7F6-ECFE-4473-B3E9-C91BE833927A}" type="datetimeFigureOut">
              <a:rPr lang="en-US" smtClean="0"/>
              <a:t>9/7/2026</a:t>
            </a:fld>
            <a:endParaRPr lang="en-US"/>
          </a:p>
        </p:txBody>
      </p:sp>
      <p:sp>
        <p:nvSpPr>
          <p:cNvPr id="13" name="Slide Number Placeholder 12">
            <a:extLst>
              <a:ext uri="{FF2B5EF4-FFF2-40B4-BE49-F238E27FC236}">
                <a16:creationId xmlns:a16="http://schemas.microsoft.com/office/drawing/2014/main" id="{277AED5A-2B3B-6F43-CA78-5BF85217FD6E}"/>
              </a:ext>
            </a:extLst>
          </p:cNvPr>
          <p:cNvSpPr>
            <a:spLocks noGrp="1"/>
          </p:cNvSpPr>
          <p:nvPr>
            <p:ph type="sldNum" sz="quarter" idx="18"/>
          </p:nvPr>
        </p:nvSpPr>
        <p:spPr>
          <a:xfrm>
            <a:off x="4692285" y="6318504"/>
            <a:ext cx="493776" cy="365760"/>
          </a:xfrm>
        </p:spPr>
        <p:txBody>
          <a:bodyPr/>
          <a:lstStyle/>
          <a:p>
            <a:fld id="{5DAD859A-2C66-45B9-9A71-3CF205EC2D4A}" type="slidenum">
              <a:rPr lang="en-US" smtClean="0"/>
              <a:t>‹#›</a:t>
            </a:fld>
            <a:endParaRPr lang="en-US"/>
          </a:p>
        </p:txBody>
      </p:sp>
      <p:sp>
        <p:nvSpPr>
          <p:cNvPr id="12" name="Picture Placeholder 11">
            <a:extLst>
              <a:ext uri="{FF2B5EF4-FFF2-40B4-BE49-F238E27FC236}">
                <a16:creationId xmlns:a16="http://schemas.microsoft.com/office/drawing/2014/main" id="{EC59C038-AFE7-F1BB-D482-33E170892572}"/>
              </a:ext>
            </a:extLst>
          </p:cNvPr>
          <p:cNvSpPr>
            <a:spLocks noGrp="1"/>
          </p:cNvSpPr>
          <p:nvPr>
            <p:ph type="pic" sz="quarter" idx="15" hasCustomPrompt="1"/>
          </p:nvPr>
        </p:nvSpPr>
        <p:spPr>
          <a:xfrm>
            <a:off x="5844556" y="0"/>
            <a:ext cx="6224082" cy="6858000"/>
          </a:xfrm>
          <a:blipFill dpi="0" rotWithShape="1">
            <a:blip r:embed="rId2">
              <a:alphaModFix amt="70000"/>
            </a:blip>
            <a:srcRect/>
            <a:stretch>
              <a:fillRect/>
            </a:stretch>
          </a:blipFill>
        </p:spPr>
        <p:txBody>
          <a:bodyPr/>
          <a:lstStyle>
            <a:lvl1pPr marL="0" indent="0">
              <a:buNone/>
              <a:defRPr/>
            </a:lvl1pPr>
          </a:lstStyle>
          <a:p>
            <a:r>
              <a:rPr lang="en-US"/>
              <a:t> </a:t>
            </a:r>
          </a:p>
        </p:txBody>
      </p:sp>
    </p:spTree>
    <p:extLst>
      <p:ext uri="{BB962C8B-B14F-4D97-AF65-F5344CB8AC3E}">
        <p14:creationId xmlns:p14="http://schemas.microsoft.com/office/powerpoint/2010/main" val="28111014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4389120" cy="1444752"/>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648" y="2084832"/>
            <a:ext cx="4389120" cy="41696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37497486-A221-C6D1-050D-0B3DB326465B}"/>
              </a:ext>
            </a:extLst>
          </p:cNvPr>
          <p:cNvSpPr>
            <a:spLocks noGrp="1"/>
          </p:cNvSpPr>
          <p:nvPr>
            <p:ph type="ftr" sz="quarter" idx="17"/>
          </p:nvPr>
        </p:nvSpPr>
        <p:spPr>
          <a:xfrm>
            <a:off x="612648" y="6318504"/>
            <a:ext cx="2651760" cy="365760"/>
          </a:xfrm>
        </p:spPr>
        <p:txBody>
          <a:bodyPr/>
          <a:lstStyle/>
          <a:p>
            <a:endParaRPr lang="en-US"/>
          </a:p>
        </p:txBody>
      </p:sp>
      <p:sp>
        <p:nvSpPr>
          <p:cNvPr id="3" name="Date Placeholder 2">
            <a:extLst>
              <a:ext uri="{FF2B5EF4-FFF2-40B4-BE49-F238E27FC236}">
                <a16:creationId xmlns:a16="http://schemas.microsoft.com/office/drawing/2014/main" id="{3907AE70-2FE3-1872-0811-BC089F612855}"/>
              </a:ext>
            </a:extLst>
          </p:cNvPr>
          <p:cNvSpPr>
            <a:spLocks noGrp="1"/>
          </p:cNvSpPr>
          <p:nvPr>
            <p:ph type="dt" sz="half" idx="16"/>
          </p:nvPr>
        </p:nvSpPr>
        <p:spPr>
          <a:xfrm>
            <a:off x="3264408" y="6318504"/>
            <a:ext cx="1325880" cy="365760"/>
          </a:xfrm>
        </p:spPr>
        <p:txBody>
          <a:bodyPr/>
          <a:lstStyle/>
          <a:p>
            <a:fld id="{3AEEF7F6-ECFE-4473-B3E9-C91BE833927A}" type="datetimeFigureOut">
              <a:rPr lang="en-US" smtClean="0"/>
              <a:t>9/7/2026</a:t>
            </a:fld>
            <a:endParaRPr lang="en-US"/>
          </a:p>
        </p:txBody>
      </p:sp>
      <p:sp>
        <p:nvSpPr>
          <p:cNvPr id="9" name="Slide Number Placeholder 8">
            <a:extLst>
              <a:ext uri="{FF2B5EF4-FFF2-40B4-BE49-F238E27FC236}">
                <a16:creationId xmlns:a16="http://schemas.microsoft.com/office/drawing/2014/main" id="{193EE6EB-FF56-B8A3-1408-5C43C49B256E}"/>
              </a:ext>
            </a:extLst>
          </p:cNvPr>
          <p:cNvSpPr>
            <a:spLocks noGrp="1"/>
          </p:cNvSpPr>
          <p:nvPr>
            <p:ph type="sldNum" sz="quarter" idx="18"/>
          </p:nvPr>
        </p:nvSpPr>
        <p:spPr>
          <a:xfrm>
            <a:off x="4507992" y="6318504"/>
            <a:ext cx="493776" cy="365760"/>
          </a:xfrm>
        </p:spPr>
        <p:txBody>
          <a:bodyPr/>
          <a:lstStyle/>
          <a:p>
            <a:fld id="{5DAD859A-2C66-45B9-9A71-3CF205EC2D4A}" type="slidenum">
              <a:rPr lang="en-US" smtClean="0"/>
              <a:t>‹#›</a:t>
            </a:fld>
            <a:endParaRPr lang="en-US"/>
          </a:p>
        </p:txBody>
      </p:sp>
      <p:sp>
        <p:nvSpPr>
          <p:cNvPr id="10" name="Picture Placeholder 9">
            <a:extLst>
              <a:ext uri="{FF2B5EF4-FFF2-40B4-BE49-F238E27FC236}">
                <a16:creationId xmlns:a16="http://schemas.microsoft.com/office/drawing/2014/main" id="{EE2866F3-0262-FC88-23E2-359D75EA8A79}"/>
              </a:ext>
            </a:extLst>
          </p:cNvPr>
          <p:cNvSpPr>
            <a:spLocks noGrp="1"/>
          </p:cNvSpPr>
          <p:nvPr>
            <p:ph type="pic" sz="quarter" idx="15" hasCustomPrompt="1"/>
          </p:nvPr>
        </p:nvSpPr>
        <p:spPr>
          <a:xfrm>
            <a:off x="5660263" y="0"/>
            <a:ext cx="6408375" cy="6858000"/>
          </a:xfrm>
          <a:blipFill dpi="0" rotWithShape="1">
            <a:blip r:embed="rId2">
              <a:alphaModFix amt="70000"/>
            </a:blip>
            <a:srcRect/>
            <a:stretch>
              <a:fillRect/>
            </a:stretch>
          </a:blipFill>
        </p:spPr>
        <p:txBody>
          <a:bodyPr/>
          <a:lstStyle>
            <a:lvl1pPr marL="0" indent="0">
              <a:buNone/>
              <a:defRPr/>
            </a:lvl1pPr>
          </a:lstStyle>
          <a:p>
            <a:r>
              <a:rPr lang="en-US"/>
              <a:t> </a:t>
            </a:r>
          </a:p>
        </p:txBody>
      </p:sp>
      <p:grpSp>
        <p:nvGrpSpPr>
          <p:cNvPr id="11" name="Group 10">
            <a:extLst>
              <a:ext uri="{FF2B5EF4-FFF2-40B4-BE49-F238E27FC236}">
                <a16:creationId xmlns:a16="http://schemas.microsoft.com/office/drawing/2014/main" id="{5D76C82F-0CA8-713E-E19A-65D51910A5DC}"/>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2" name="Rectangle 11">
              <a:extLst>
                <a:ext uri="{FF2B5EF4-FFF2-40B4-BE49-F238E27FC236}">
                  <a16:creationId xmlns:a16="http://schemas.microsoft.com/office/drawing/2014/main" id="{C3A0EB22-0640-E9D6-5C90-504668EDC47C}"/>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995F219-6751-8C9C-0F4E-1048F537CB61}"/>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781193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5C494689-2DF4-F719-B5A3-0E33B5AB963F}"/>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7" name="Rectangle 16">
              <a:extLst>
                <a:ext uri="{FF2B5EF4-FFF2-40B4-BE49-F238E27FC236}">
                  <a16:creationId xmlns:a16="http://schemas.microsoft.com/office/drawing/2014/main" id="{258C88C8-2ADC-03E1-DA79-C09C9FFCB400}"/>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EE9281E-3F01-B630-B5DF-17CEE295D67F}"/>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722376"/>
            <a:ext cx="3017520" cy="3364992"/>
          </a:xfrm>
        </p:spPr>
        <p:txBody>
          <a:bodyPr anchor="t"/>
          <a:lstStyle/>
          <a:p>
            <a:r>
              <a:rPr lang="en-US"/>
              <a:t>Click to edit Master title style</a:t>
            </a:r>
          </a:p>
        </p:txBody>
      </p:sp>
      <p:sp>
        <p:nvSpPr>
          <p:cNvPr id="10" name="Picture Placeholder 9">
            <a:extLst>
              <a:ext uri="{FF2B5EF4-FFF2-40B4-BE49-F238E27FC236}">
                <a16:creationId xmlns:a16="http://schemas.microsoft.com/office/drawing/2014/main" id="{85A6D87B-55DF-483B-0AF7-E6F2B6041C80}"/>
              </a:ext>
            </a:extLst>
          </p:cNvPr>
          <p:cNvSpPr>
            <a:spLocks noGrp="1"/>
          </p:cNvSpPr>
          <p:nvPr>
            <p:ph type="pic" sz="quarter" idx="15" hasCustomPrompt="1"/>
          </p:nvPr>
        </p:nvSpPr>
        <p:spPr>
          <a:xfrm>
            <a:off x="4105656" y="722376"/>
            <a:ext cx="3417212" cy="5440680"/>
          </a:xfrm>
          <a:blipFill dpi="0" rotWithShape="1">
            <a:blip r:embed="rId2">
              <a:alphaModFix amt="70000"/>
            </a:blip>
            <a:srcRect/>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998356" y="722376"/>
            <a:ext cx="3566160" cy="5440680"/>
          </a:xfrm>
        </p:spPr>
        <p:txBody>
          <a:bodyPr vert="horz" lIns="91440" tIns="45720" rIns="91440" bIns="45720" rtlCol="0" anchor="b">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Footer Placeholder 13">
            <a:extLst>
              <a:ext uri="{FF2B5EF4-FFF2-40B4-BE49-F238E27FC236}">
                <a16:creationId xmlns:a16="http://schemas.microsoft.com/office/drawing/2014/main" id="{B46F9121-A740-6137-350B-F287FC3F65ED}"/>
              </a:ext>
            </a:extLst>
          </p:cNvPr>
          <p:cNvSpPr>
            <a:spLocks noGrp="1"/>
          </p:cNvSpPr>
          <p:nvPr>
            <p:ph type="ftr" sz="quarter" idx="17"/>
          </p:nvPr>
        </p:nvSpPr>
        <p:spPr/>
        <p:txBody>
          <a:bodyPr/>
          <a:lstStyle/>
          <a:p>
            <a:endParaRPr lang="en-US"/>
          </a:p>
        </p:txBody>
      </p:sp>
      <p:sp>
        <p:nvSpPr>
          <p:cNvPr id="9" name="Date Placeholder 8">
            <a:extLst>
              <a:ext uri="{FF2B5EF4-FFF2-40B4-BE49-F238E27FC236}">
                <a16:creationId xmlns:a16="http://schemas.microsoft.com/office/drawing/2014/main" id="{71DDF62D-265F-648C-DEAF-A6B63AFE9A88}"/>
              </a:ext>
            </a:extLst>
          </p:cNvPr>
          <p:cNvSpPr>
            <a:spLocks noGrp="1"/>
          </p:cNvSpPr>
          <p:nvPr>
            <p:ph type="dt" sz="half" idx="16"/>
          </p:nvPr>
        </p:nvSpPr>
        <p:spPr/>
        <p:txBody>
          <a:bodyPr/>
          <a:lstStyle/>
          <a:p>
            <a:fld id="{3AEEF7F6-ECFE-4473-B3E9-C91BE833927A}" type="datetimeFigureOut">
              <a:rPr lang="en-US" smtClean="0"/>
              <a:t>9/7/2026</a:t>
            </a:fld>
            <a:endParaRPr lang="en-US"/>
          </a:p>
        </p:txBody>
      </p:sp>
      <p:sp>
        <p:nvSpPr>
          <p:cNvPr id="15" name="Slide Number Placeholder 14">
            <a:extLst>
              <a:ext uri="{FF2B5EF4-FFF2-40B4-BE49-F238E27FC236}">
                <a16:creationId xmlns:a16="http://schemas.microsoft.com/office/drawing/2014/main" id="{4B1E5F69-8168-1838-71D3-E395524793E7}"/>
              </a:ext>
            </a:extLst>
          </p:cNvPr>
          <p:cNvSpPr>
            <a:spLocks noGrp="1"/>
          </p:cNvSpPr>
          <p:nvPr>
            <p:ph type="sldNum" sz="quarter" idx="18"/>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25350930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DB5D765-4DB1-83CD-C254-A90B6611CFB6}"/>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9" name="Rectangle 8">
              <a:extLst>
                <a:ext uri="{FF2B5EF4-FFF2-40B4-BE49-F238E27FC236}">
                  <a16:creationId xmlns:a16="http://schemas.microsoft.com/office/drawing/2014/main" id="{C69A84EF-6D24-A163-8B58-B5389FD4DDD7}"/>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E9A50A9-013C-611D-B106-1ED459519F51}"/>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65592" y="502920"/>
            <a:ext cx="3401568" cy="1444752"/>
          </a:xfrm>
        </p:spPr>
        <p:txBody>
          <a:bodyPr anchor="b"/>
          <a:lstStyle/>
          <a:p>
            <a:r>
              <a:rPr lang="en-US"/>
              <a:t>Click to edit Master title style</a:t>
            </a:r>
          </a:p>
        </p:txBody>
      </p:sp>
      <p:sp>
        <p:nvSpPr>
          <p:cNvPr id="12" name="Picture Placeholder 11">
            <a:extLst>
              <a:ext uri="{FF2B5EF4-FFF2-40B4-BE49-F238E27FC236}">
                <a16:creationId xmlns:a16="http://schemas.microsoft.com/office/drawing/2014/main" id="{F8A45037-DD9A-9287-B37A-49CD4CC3CAFB}"/>
              </a:ext>
            </a:extLst>
          </p:cNvPr>
          <p:cNvSpPr>
            <a:spLocks noGrp="1"/>
          </p:cNvSpPr>
          <p:nvPr>
            <p:ph type="pic" sz="quarter" idx="15" hasCustomPrompt="1"/>
          </p:nvPr>
        </p:nvSpPr>
        <p:spPr>
          <a:xfrm>
            <a:off x="115866" y="-1"/>
            <a:ext cx="7397496" cy="6857999"/>
          </a:xfrm>
          <a:blipFill dpi="0" rotWithShape="1">
            <a:blip r:embed="rId2">
              <a:alphaModFix amt="70000"/>
            </a:blip>
            <a:srcRect/>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165592" y="2084832"/>
            <a:ext cx="3401568" cy="416966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10">
            <a:extLst>
              <a:ext uri="{FF2B5EF4-FFF2-40B4-BE49-F238E27FC236}">
                <a16:creationId xmlns:a16="http://schemas.microsoft.com/office/drawing/2014/main" id="{6F5CC625-CD4F-F9C5-5E5D-05B78AE7CEE1}"/>
              </a:ext>
            </a:extLst>
          </p:cNvPr>
          <p:cNvSpPr>
            <a:spLocks noGrp="1"/>
          </p:cNvSpPr>
          <p:nvPr>
            <p:ph type="ftr" sz="quarter" idx="17"/>
          </p:nvPr>
        </p:nvSpPr>
        <p:spPr>
          <a:xfrm>
            <a:off x="8165592" y="6318504"/>
            <a:ext cx="2333520" cy="365760"/>
          </a:xfrm>
        </p:spPr>
        <p:txBody>
          <a:bodyPr/>
          <a:lstStyle/>
          <a:p>
            <a:endParaRPr lang="en-US"/>
          </a:p>
        </p:txBody>
      </p:sp>
      <p:sp>
        <p:nvSpPr>
          <p:cNvPr id="4" name="Date Placeholder 3">
            <a:extLst>
              <a:ext uri="{FF2B5EF4-FFF2-40B4-BE49-F238E27FC236}">
                <a16:creationId xmlns:a16="http://schemas.microsoft.com/office/drawing/2014/main" id="{1762B38A-33A6-F8AC-C9B9-FA400D29071B}"/>
              </a:ext>
            </a:extLst>
          </p:cNvPr>
          <p:cNvSpPr>
            <a:spLocks noGrp="1"/>
          </p:cNvSpPr>
          <p:nvPr>
            <p:ph type="dt" sz="half" idx="16"/>
          </p:nvPr>
        </p:nvSpPr>
        <p:spPr>
          <a:xfrm>
            <a:off x="10504406" y="6318504"/>
            <a:ext cx="1062754" cy="365760"/>
          </a:xfrm>
        </p:spPr>
        <p:txBody>
          <a:bodyPr/>
          <a:lstStyle/>
          <a:p>
            <a:fld id="{3AEEF7F6-ECFE-4473-B3E9-C91BE833927A}" type="datetimeFigureOut">
              <a:rPr lang="en-US" smtClean="0"/>
              <a:t>9/7/2026</a:t>
            </a:fld>
            <a:endParaRPr lang="en-US"/>
          </a:p>
        </p:txBody>
      </p:sp>
      <p:sp>
        <p:nvSpPr>
          <p:cNvPr id="13" name="Slide Number Placeholder 12">
            <a:extLst>
              <a:ext uri="{FF2B5EF4-FFF2-40B4-BE49-F238E27FC236}">
                <a16:creationId xmlns:a16="http://schemas.microsoft.com/office/drawing/2014/main" id="{E5B1B358-15B5-2BEF-0B1B-0BC9F05FFA1A}"/>
              </a:ext>
            </a:extLst>
          </p:cNvPr>
          <p:cNvSpPr>
            <a:spLocks noGrp="1"/>
          </p:cNvSpPr>
          <p:nvPr>
            <p:ph type="sldNum" sz="quarter" idx="18"/>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36938173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3401568" cy="1444752"/>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12648" y="2084832"/>
            <a:ext cx="3401568" cy="416966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12648" y="6318504"/>
            <a:ext cx="1975502" cy="365760"/>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2588150" y="6318504"/>
            <a:ext cx="1014586" cy="365760"/>
          </a:xfrm>
        </p:spPr>
        <p:txBody>
          <a:bodyPr/>
          <a:lstStyle>
            <a:lvl1pPr>
              <a:defRPr>
                <a:solidFill>
                  <a:schemeClr val="tx1"/>
                </a:solidFill>
                <a:effectLst/>
              </a:defRPr>
            </a:lvl1pPr>
          </a:lstStyle>
          <a:p>
            <a:fld id="{3AEEF7F6-ECFE-4473-B3E9-C91BE833927A}" type="datetimeFigureOut">
              <a:rPr lang="en-US" smtClean="0"/>
              <a:t>9/7/2026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520440" y="6318504"/>
            <a:ext cx="493776" cy="365760"/>
          </a:xfrm>
        </p:spPr>
        <p:txBody>
          <a:bodyPr/>
          <a:lstStyle/>
          <a:p>
            <a:fld id="{5DAD859A-2C66-45B9-9A71-3CF205EC2D4A}" type="slidenum">
              <a:rPr lang="en-US" smtClean="0"/>
              <a:t>‹#›</a:t>
            </a:fld>
            <a:endParaRPr lang="en-US"/>
          </a:p>
        </p:txBody>
      </p:sp>
      <p:sp>
        <p:nvSpPr>
          <p:cNvPr id="10" name="Picture Placeholder 9">
            <a:extLst>
              <a:ext uri="{FF2B5EF4-FFF2-40B4-BE49-F238E27FC236}">
                <a16:creationId xmlns:a16="http://schemas.microsoft.com/office/drawing/2014/main" id="{85A6D87B-55DF-483B-0AF7-E6F2B6041C80}"/>
              </a:ext>
            </a:extLst>
          </p:cNvPr>
          <p:cNvSpPr>
            <a:spLocks noGrp="1"/>
          </p:cNvSpPr>
          <p:nvPr>
            <p:ph type="pic" sz="quarter" idx="15" hasCustomPrompt="1"/>
          </p:nvPr>
        </p:nvSpPr>
        <p:spPr>
          <a:xfrm>
            <a:off x="4802819" y="0"/>
            <a:ext cx="7265819" cy="6858000"/>
          </a:xfrm>
          <a:blipFill dpi="0" rotWithShape="1">
            <a:blip r:embed="rId2">
              <a:alphaModFix amt="70000"/>
            </a:blip>
            <a:srcRect/>
            <a:stretch>
              <a:fillRect/>
            </a:stretch>
          </a:blipFill>
        </p:spPr>
        <p:txBody>
          <a:bodyPr/>
          <a:lstStyle>
            <a:lvl1pPr marL="0" indent="0">
              <a:buNone/>
              <a:defRPr/>
            </a:lvl1pPr>
          </a:lstStyle>
          <a:p>
            <a:r>
              <a:rPr lang="en-US"/>
              <a:t> </a:t>
            </a:r>
          </a:p>
        </p:txBody>
      </p:sp>
      <p:grpSp>
        <p:nvGrpSpPr>
          <p:cNvPr id="11" name="Group 10">
            <a:extLst>
              <a:ext uri="{FF2B5EF4-FFF2-40B4-BE49-F238E27FC236}">
                <a16:creationId xmlns:a16="http://schemas.microsoft.com/office/drawing/2014/main" id="{DCFD1FA7-C4E8-DE5C-3B9D-DCD115B6C327}"/>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2" name="Rectangle 11">
              <a:extLst>
                <a:ext uri="{FF2B5EF4-FFF2-40B4-BE49-F238E27FC236}">
                  <a16:creationId xmlns:a16="http://schemas.microsoft.com/office/drawing/2014/main" id="{4C133272-DC27-4D54-F532-D2039EAA5D95}"/>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9C8420D-B6AB-D6E7-38A4-FFF30B404590}"/>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376390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65592" y="1008126"/>
            <a:ext cx="3401567" cy="1947672"/>
          </a:xfrm>
        </p:spPr>
        <p:txBody>
          <a:bodyPr anchor="b"/>
          <a:lstStyle/>
          <a:p>
            <a:r>
              <a:rPr lang="en-US"/>
              <a:t>Click to edit Master title style</a:t>
            </a:r>
          </a:p>
        </p:txBody>
      </p:sp>
      <p:sp>
        <p:nvSpPr>
          <p:cNvPr id="10" name="Picture Placeholder 9">
            <a:extLst>
              <a:ext uri="{FF2B5EF4-FFF2-40B4-BE49-F238E27FC236}">
                <a16:creationId xmlns:a16="http://schemas.microsoft.com/office/drawing/2014/main" id="{F93A3E8A-C3F5-3D0B-FDE4-68B52DFE7196}"/>
              </a:ext>
            </a:extLst>
          </p:cNvPr>
          <p:cNvSpPr>
            <a:spLocks noGrp="1"/>
          </p:cNvSpPr>
          <p:nvPr>
            <p:ph type="pic" sz="quarter" idx="15" hasCustomPrompt="1"/>
          </p:nvPr>
        </p:nvSpPr>
        <p:spPr>
          <a:xfrm>
            <a:off x="115866" y="0"/>
            <a:ext cx="7397496" cy="6858000"/>
          </a:xfrm>
          <a:blipFill dpi="0" rotWithShape="1">
            <a:blip r:embed="rId2">
              <a:alphaModFix amt="70000"/>
            </a:blip>
            <a:srcRect/>
            <a:stretch>
              <a:fillRect/>
            </a:stretch>
          </a:blipFill>
        </p:spPr>
        <p:txBody>
          <a:bodyPr/>
          <a:lstStyle>
            <a:lvl1pPr marL="0" indent="0">
              <a:buNone/>
              <a:defRPr/>
            </a:lvl1pPr>
          </a:lstStyle>
          <a:p>
            <a:r>
              <a:rPr lang="en-US"/>
              <a:t> </a:t>
            </a:r>
          </a:p>
        </p:txBody>
      </p:sp>
      <p:grpSp>
        <p:nvGrpSpPr>
          <p:cNvPr id="11" name="Group 10">
            <a:extLst>
              <a:ext uri="{FF2B5EF4-FFF2-40B4-BE49-F238E27FC236}">
                <a16:creationId xmlns:a16="http://schemas.microsoft.com/office/drawing/2014/main" id="{E02754B6-EAB4-945C-FC4E-F8F7D453BCCD}"/>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12" name="Rectangle 11">
              <a:extLst>
                <a:ext uri="{FF2B5EF4-FFF2-40B4-BE49-F238E27FC236}">
                  <a16:creationId xmlns:a16="http://schemas.microsoft.com/office/drawing/2014/main" id="{A699CF6F-40DA-4FCF-FBCF-9907CB96FB76}"/>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7C8A1CA-3094-3344-5C05-30F5E18CD021}"/>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165592" y="3099816"/>
            <a:ext cx="3401567" cy="3054096"/>
          </a:xfrm>
        </p:spPr>
        <p:txBody>
          <a:bodyPr>
            <a:normAutofit/>
          </a:bodyPr>
          <a:lstStyle>
            <a:lvl1pPr marL="0" indent="0">
              <a:buNone/>
              <a:defRPr sz="16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8D8C8E1E-13A9-668C-1F5C-BC271E6A05CF}"/>
              </a:ext>
            </a:extLst>
          </p:cNvPr>
          <p:cNvSpPr>
            <a:spLocks noGrp="1"/>
          </p:cNvSpPr>
          <p:nvPr>
            <p:ph type="ftr" sz="quarter" idx="17"/>
          </p:nvPr>
        </p:nvSpPr>
        <p:spPr>
          <a:xfrm>
            <a:off x="8165592" y="6318504"/>
            <a:ext cx="2331720" cy="365760"/>
          </a:xfrm>
        </p:spPr>
        <p:txBody>
          <a:bodyPr/>
          <a:lstStyle/>
          <a:p>
            <a:endParaRPr lang="en-US"/>
          </a:p>
        </p:txBody>
      </p:sp>
      <p:sp>
        <p:nvSpPr>
          <p:cNvPr id="3" name="Date Placeholder 2">
            <a:extLst>
              <a:ext uri="{FF2B5EF4-FFF2-40B4-BE49-F238E27FC236}">
                <a16:creationId xmlns:a16="http://schemas.microsoft.com/office/drawing/2014/main" id="{99BE2343-B677-7565-070B-CEED0B0D5463}"/>
              </a:ext>
            </a:extLst>
          </p:cNvPr>
          <p:cNvSpPr>
            <a:spLocks noGrp="1"/>
          </p:cNvSpPr>
          <p:nvPr>
            <p:ph type="dt" sz="half" idx="16"/>
          </p:nvPr>
        </p:nvSpPr>
        <p:spPr>
          <a:xfrm>
            <a:off x="10497312" y="6318504"/>
            <a:ext cx="1069847" cy="365760"/>
          </a:xfrm>
        </p:spPr>
        <p:txBody>
          <a:bodyPr/>
          <a:lstStyle/>
          <a:p>
            <a:fld id="{3AEEF7F6-ECFE-4473-B3E9-C91BE833927A}" type="datetimeFigureOut">
              <a:rPr lang="en-US" smtClean="0"/>
              <a:t>9/7/2026</a:t>
            </a:fld>
            <a:endParaRPr lang="en-US"/>
          </a:p>
        </p:txBody>
      </p:sp>
      <p:sp>
        <p:nvSpPr>
          <p:cNvPr id="9" name="Slide Number Placeholder 8">
            <a:extLst>
              <a:ext uri="{FF2B5EF4-FFF2-40B4-BE49-F238E27FC236}">
                <a16:creationId xmlns:a16="http://schemas.microsoft.com/office/drawing/2014/main" id="{394BC881-6669-50F2-64F2-57BD81A93BCE}"/>
              </a:ext>
            </a:extLst>
          </p:cNvPr>
          <p:cNvSpPr>
            <a:spLocks noGrp="1"/>
          </p:cNvSpPr>
          <p:nvPr>
            <p:ph type="sldNum" sz="quarter" idx="18"/>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25633609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4956312"/>
            <a:ext cx="3647839" cy="1420235"/>
          </a:xfrm>
        </p:spPr>
        <p:txBody>
          <a:bodyPr vert="horz" lIns="91440" tIns="45720" rIns="91440" bIns="45720" rtlCol="0" anchor="t">
            <a:normAutofit/>
          </a:bodyPr>
          <a:lstStyle>
            <a:lvl1pPr>
              <a:defRPr lang="en-US" dirty="0"/>
            </a:lvl1pPr>
          </a:lstStyle>
          <a:p>
            <a:pPr lvl="0"/>
            <a:r>
              <a:rPr lang="en-US"/>
              <a:t>Click to edit Master title style</a:t>
            </a:r>
          </a:p>
        </p:txBody>
      </p:sp>
      <p:sp>
        <p:nvSpPr>
          <p:cNvPr id="4" name="Picture Placeholder 3">
            <a:extLst>
              <a:ext uri="{FF2B5EF4-FFF2-40B4-BE49-F238E27FC236}">
                <a16:creationId xmlns:a16="http://schemas.microsoft.com/office/drawing/2014/main" id="{1C17E7B2-E2F9-D41D-D140-E89E0C3F5B96}"/>
              </a:ext>
            </a:extLst>
          </p:cNvPr>
          <p:cNvSpPr>
            <a:spLocks noGrp="1"/>
          </p:cNvSpPr>
          <p:nvPr>
            <p:ph type="pic" sz="quarter" idx="16" hasCustomPrompt="1"/>
          </p:nvPr>
        </p:nvSpPr>
        <p:spPr>
          <a:xfrm>
            <a:off x="0" y="1"/>
            <a:ext cx="12192000" cy="4591025"/>
          </a:xfrm>
          <a:blipFill dpi="0" rotWithShape="1">
            <a:blip r:embed="rId2">
              <a:alphaModFix amt="70000"/>
            </a:blip>
            <a:srcRect/>
            <a:stretch>
              <a:fillRect/>
            </a:stretch>
          </a:blipFill>
        </p:spPr>
        <p:txBody>
          <a:bodyPr/>
          <a:lstStyle>
            <a:lvl1pPr marL="0" indent="0">
              <a:buNone/>
              <a:defRPr/>
            </a:lvl1pPr>
          </a:lstStyle>
          <a:p>
            <a:r>
              <a:rPr lang="en-US"/>
              <a:t> </a:t>
            </a:r>
          </a:p>
        </p:txBody>
      </p:sp>
      <p:grpSp>
        <p:nvGrpSpPr>
          <p:cNvPr id="9" name="Group 8">
            <a:extLst>
              <a:ext uri="{FF2B5EF4-FFF2-40B4-BE49-F238E27FC236}">
                <a16:creationId xmlns:a16="http://schemas.microsoft.com/office/drawing/2014/main" id="{7A6CD91D-B3A8-3626-F189-B9F77A315DD9}"/>
              </a:ext>
              <a:ext uri="{C183D7F6-B498-43B3-948B-1728B52AA6E4}">
                <adec:decorative xmlns:adec="http://schemas.microsoft.com/office/drawing/2017/decorative" val="1"/>
              </a:ext>
            </a:extLst>
          </p:cNvPr>
          <p:cNvGrpSpPr/>
          <p:nvPr/>
        </p:nvGrpSpPr>
        <p:grpSpPr>
          <a:xfrm rot="10800000">
            <a:off x="0" y="4591027"/>
            <a:ext cx="12198096" cy="123363"/>
            <a:chOff x="-5025" y="6737718"/>
            <a:chExt cx="12207200" cy="123363"/>
          </a:xfrm>
        </p:grpSpPr>
        <p:sp>
          <p:nvSpPr>
            <p:cNvPr id="10" name="Rectangle 9">
              <a:extLst>
                <a:ext uri="{FF2B5EF4-FFF2-40B4-BE49-F238E27FC236}">
                  <a16:creationId xmlns:a16="http://schemas.microsoft.com/office/drawing/2014/main" id="{6869147E-E51A-3B94-6CD8-EE629F879704}"/>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DCD771F-7FFC-BCEC-B388-8883BD9CBC61}"/>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257800" y="4956312"/>
            <a:ext cx="6309360" cy="1420235"/>
          </a:xfrm>
        </p:spPr>
        <p:txBody>
          <a:bodyPr>
            <a:norm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3AEEF7F6-ECFE-4473-B3E9-C91BE833927A}" type="datetimeFigureOut">
              <a:rPr lang="en-US" smtClean="0"/>
              <a:t>9/7/2026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9331511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4093596"/>
            <a:ext cx="2953618" cy="2007912"/>
          </a:xfrm>
        </p:spPr>
        <p:txBody>
          <a:bodyPr vert="horz" lIns="91440" tIns="45720" rIns="91440" bIns="45720" rtlCol="0" anchor="t">
            <a:normAutofit/>
          </a:bodyPr>
          <a:lstStyle>
            <a:lvl1pPr>
              <a:defRPr lang="en-US" dirty="0"/>
            </a:lvl1pPr>
          </a:lstStyle>
          <a:p>
            <a:pPr lvl="0"/>
            <a:r>
              <a:rPr lang="en-US"/>
              <a:t>Click to edit Master title style</a:t>
            </a:r>
          </a:p>
        </p:txBody>
      </p:sp>
      <p:sp>
        <p:nvSpPr>
          <p:cNvPr id="12" name="Picture Placeholder 11">
            <a:extLst>
              <a:ext uri="{FF2B5EF4-FFF2-40B4-BE49-F238E27FC236}">
                <a16:creationId xmlns:a16="http://schemas.microsoft.com/office/drawing/2014/main" id="{B8FB154D-4A60-735B-FA5C-F17F96D0F7DD}"/>
              </a:ext>
            </a:extLst>
          </p:cNvPr>
          <p:cNvSpPr>
            <a:spLocks noGrp="1"/>
          </p:cNvSpPr>
          <p:nvPr>
            <p:ph type="pic" sz="quarter" idx="15" hasCustomPrompt="1"/>
          </p:nvPr>
        </p:nvSpPr>
        <p:spPr>
          <a:xfrm>
            <a:off x="0" y="0"/>
            <a:ext cx="12192000" cy="3700807"/>
          </a:xfrm>
          <a:blipFill dpi="0" rotWithShape="1">
            <a:blip r:embed="rId2">
              <a:alphaModFix amt="70000"/>
            </a:blip>
            <a:srcRect/>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268555" y="4093596"/>
            <a:ext cx="7298605" cy="2289578"/>
          </a:xfrm>
        </p:spPr>
        <p:txBody>
          <a:bodyPr>
            <a:norm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Footer Placeholder 13">
            <a:extLst>
              <a:ext uri="{FF2B5EF4-FFF2-40B4-BE49-F238E27FC236}">
                <a16:creationId xmlns:a16="http://schemas.microsoft.com/office/drawing/2014/main" id="{3BD91724-58CE-FA68-1E24-9CD57621C129}"/>
              </a:ext>
            </a:extLst>
          </p:cNvPr>
          <p:cNvSpPr>
            <a:spLocks noGrp="1"/>
          </p:cNvSpPr>
          <p:nvPr>
            <p:ph type="ftr" sz="quarter" idx="17"/>
          </p:nvPr>
        </p:nvSpPr>
        <p:spPr/>
        <p:txBody>
          <a:bodyPr/>
          <a:lstStyle/>
          <a:p>
            <a:endParaRPr lang="en-US"/>
          </a:p>
        </p:txBody>
      </p:sp>
      <p:sp>
        <p:nvSpPr>
          <p:cNvPr id="13" name="Date Placeholder 12">
            <a:extLst>
              <a:ext uri="{FF2B5EF4-FFF2-40B4-BE49-F238E27FC236}">
                <a16:creationId xmlns:a16="http://schemas.microsoft.com/office/drawing/2014/main" id="{9AA293A1-7F80-90D9-D8FF-27238ADD7956}"/>
              </a:ext>
            </a:extLst>
          </p:cNvPr>
          <p:cNvSpPr>
            <a:spLocks noGrp="1"/>
          </p:cNvSpPr>
          <p:nvPr>
            <p:ph type="dt" sz="half" idx="16"/>
          </p:nvPr>
        </p:nvSpPr>
        <p:spPr/>
        <p:txBody>
          <a:bodyPr/>
          <a:lstStyle/>
          <a:p>
            <a:fld id="{3AEEF7F6-ECFE-4473-B3E9-C91BE833927A}" type="datetimeFigureOut">
              <a:rPr lang="en-US" smtClean="0"/>
              <a:t>9/7/2026</a:t>
            </a:fld>
            <a:endParaRPr lang="en-US"/>
          </a:p>
        </p:txBody>
      </p:sp>
      <p:sp>
        <p:nvSpPr>
          <p:cNvPr id="15" name="Slide Number Placeholder 14">
            <a:extLst>
              <a:ext uri="{FF2B5EF4-FFF2-40B4-BE49-F238E27FC236}">
                <a16:creationId xmlns:a16="http://schemas.microsoft.com/office/drawing/2014/main" id="{3B9AC797-2D9B-C7AC-550D-157FEDA3800D}"/>
              </a:ext>
            </a:extLst>
          </p:cNvPr>
          <p:cNvSpPr>
            <a:spLocks noGrp="1"/>
          </p:cNvSpPr>
          <p:nvPr>
            <p:ph type="sldNum" sz="quarter" idx="18"/>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41646946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0333CDCF-1D03-5851-5ADE-6C229D9C93F1}"/>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2" name="Rectangle 11">
              <a:extLst>
                <a:ext uri="{FF2B5EF4-FFF2-40B4-BE49-F238E27FC236}">
                  <a16:creationId xmlns:a16="http://schemas.microsoft.com/office/drawing/2014/main" id="{436CADBC-4985-70E0-56BE-1C8385BBCBD0}"/>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31B3299-F1D4-88B7-5B22-7D623606691F}"/>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87978"/>
            <a:ext cx="10954512" cy="969264"/>
          </a:xfrm>
        </p:spPr>
        <p:txBody>
          <a:bodyPr anchor="ctr"/>
          <a:lstStyle/>
          <a:p>
            <a:r>
              <a:rPr lang="en-US"/>
              <a:t>Click to edit Master title style</a:t>
            </a:r>
          </a:p>
        </p:txBody>
      </p:sp>
      <p:sp>
        <p:nvSpPr>
          <p:cNvPr id="9" name="Picture Placeholder 8">
            <a:extLst>
              <a:ext uri="{FF2B5EF4-FFF2-40B4-BE49-F238E27FC236}">
                <a16:creationId xmlns:a16="http://schemas.microsoft.com/office/drawing/2014/main" id="{65C3B04B-96C8-DA90-9593-3508CE34B4EE}"/>
              </a:ext>
            </a:extLst>
          </p:cNvPr>
          <p:cNvSpPr>
            <a:spLocks noGrp="1"/>
          </p:cNvSpPr>
          <p:nvPr>
            <p:ph type="pic" sz="quarter" idx="15" hasCustomPrompt="1"/>
          </p:nvPr>
        </p:nvSpPr>
        <p:spPr>
          <a:xfrm>
            <a:off x="612648" y="1801367"/>
            <a:ext cx="6550152" cy="4489704"/>
          </a:xfrm>
          <a:blipFill dpi="0" rotWithShape="1">
            <a:blip r:embed="rId2">
              <a:alphaModFix amt="70000"/>
            </a:blip>
            <a:srcRect/>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848600" y="1801367"/>
            <a:ext cx="3718561" cy="448970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2E02B3BF-7794-675C-7382-345519B43BE3}"/>
              </a:ext>
            </a:extLst>
          </p:cNvPr>
          <p:cNvSpPr>
            <a:spLocks noGrp="1"/>
          </p:cNvSpPr>
          <p:nvPr>
            <p:ph type="ftr" sz="quarter" idx="17"/>
          </p:nvPr>
        </p:nvSpPr>
        <p:spPr/>
        <p:txBody>
          <a:bodyPr/>
          <a:lstStyle/>
          <a:p>
            <a:endParaRPr lang="en-US"/>
          </a:p>
        </p:txBody>
      </p:sp>
      <p:sp>
        <p:nvSpPr>
          <p:cNvPr id="3" name="Date Placeholder 2">
            <a:extLst>
              <a:ext uri="{FF2B5EF4-FFF2-40B4-BE49-F238E27FC236}">
                <a16:creationId xmlns:a16="http://schemas.microsoft.com/office/drawing/2014/main" id="{08303468-1991-7CCF-2C67-0B5A3850BAD1}"/>
              </a:ext>
            </a:extLst>
          </p:cNvPr>
          <p:cNvSpPr>
            <a:spLocks noGrp="1"/>
          </p:cNvSpPr>
          <p:nvPr>
            <p:ph type="dt" sz="half" idx="16"/>
          </p:nvPr>
        </p:nvSpPr>
        <p:spPr/>
        <p:txBody>
          <a:bodyPr/>
          <a:lstStyle/>
          <a:p>
            <a:fld id="{3AEEF7F6-ECFE-4473-B3E9-C91BE833927A}" type="datetimeFigureOut">
              <a:rPr lang="en-US" smtClean="0"/>
              <a:t>9/7/2026</a:t>
            </a:fld>
            <a:endParaRPr lang="en-US"/>
          </a:p>
        </p:txBody>
      </p:sp>
      <p:sp>
        <p:nvSpPr>
          <p:cNvPr id="10" name="Slide Number Placeholder 9">
            <a:extLst>
              <a:ext uri="{FF2B5EF4-FFF2-40B4-BE49-F238E27FC236}">
                <a16:creationId xmlns:a16="http://schemas.microsoft.com/office/drawing/2014/main" id="{5AF75D71-C32E-4EF6-2C8E-B5F29DBF4D14}"/>
              </a:ext>
            </a:extLst>
          </p:cNvPr>
          <p:cNvSpPr>
            <a:spLocks noGrp="1"/>
          </p:cNvSpPr>
          <p:nvPr>
            <p:ph type="sldNum" sz="quarter" idx="18"/>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410032899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6287667-A4F8-6B7A-7C1E-415768F3B3AA}"/>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9" name="Rectangle 8">
              <a:extLst>
                <a:ext uri="{FF2B5EF4-FFF2-40B4-BE49-F238E27FC236}">
                  <a16:creationId xmlns:a16="http://schemas.microsoft.com/office/drawing/2014/main" id="{860F260A-40A1-ED4C-F5A8-F915D3BDB7F5}"/>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79CD2C2-2541-1223-03B1-97955C134718}"/>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4669536" cy="1453896"/>
          </a:xfrm>
        </p:spPr>
        <p:txBody>
          <a:bodyPr anchor="t"/>
          <a:lstStyle/>
          <a:p>
            <a:r>
              <a:rPr lang="en-US"/>
              <a:t>Click to edit Master title style</a:t>
            </a:r>
          </a:p>
        </p:txBody>
      </p:sp>
      <p:sp>
        <p:nvSpPr>
          <p:cNvPr id="4" name="Picture Placeholder 3">
            <a:extLst>
              <a:ext uri="{FF2B5EF4-FFF2-40B4-BE49-F238E27FC236}">
                <a16:creationId xmlns:a16="http://schemas.microsoft.com/office/drawing/2014/main" id="{15A7BF66-FFF1-E318-9AFE-331E011D59C1}"/>
              </a:ext>
            </a:extLst>
          </p:cNvPr>
          <p:cNvSpPr>
            <a:spLocks noGrp="1"/>
          </p:cNvSpPr>
          <p:nvPr>
            <p:ph type="pic" sz="quarter" idx="15" hasCustomPrompt="1"/>
          </p:nvPr>
        </p:nvSpPr>
        <p:spPr>
          <a:xfrm>
            <a:off x="612648" y="2293938"/>
            <a:ext cx="4669536" cy="4024566"/>
          </a:xfrm>
          <a:blipFill dpi="0" rotWithShape="1">
            <a:blip r:embed="rId2" cstate="screen">
              <a:alphaModFix amt="7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02919"/>
            <a:ext cx="5471160" cy="58155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10">
            <a:extLst>
              <a:ext uri="{FF2B5EF4-FFF2-40B4-BE49-F238E27FC236}">
                <a16:creationId xmlns:a16="http://schemas.microsoft.com/office/drawing/2014/main" id="{F3134235-8D6E-735A-EBA0-BA533F60F020}"/>
              </a:ext>
            </a:extLst>
          </p:cNvPr>
          <p:cNvSpPr>
            <a:spLocks noGrp="1"/>
          </p:cNvSpPr>
          <p:nvPr>
            <p:ph type="ftr" sz="quarter" idx="17"/>
          </p:nvPr>
        </p:nvSpPr>
        <p:spPr/>
        <p:txBody>
          <a:bodyPr/>
          <a:lstStyle/>
          <a:p>
            <a:endParaRPr lang="en-US"/>
          </a:p>
        </p:txBody>
      </p:sp>
      <p:sp>
        <p:nvSpPr>
          <p:cNvPr id="10" name="Date Placeholder 9">
            <a:extLst>
              <a:ext uri="{FF2B5EF4-FFF2-40B4-BE49-F238E27FC236}">
                <a16:creationId xmlns:a16="http://schemas.microsoft.com/office/drawing/2014/main" id="{9D2F68ED-5552-E109-B7F4-671217CABF2D}"/>
              </a:ext>
            </a:extLst>
          </p:cNvPr>
          <p:cNvSpPr>
            <a:spLocks noGrp="1"/>
          </p:cNvSpPr>
          <p:nvPr>
            <p:ph type="dt" sz="half" idx="16"/>
          </p:nvPr>
        </p:nvSpPr>
        <p:spPr/>
        <p:txBody>
          <a:bodyPr/>
          <a:lstStyle/>
          <a:p>
            <a:fld id="{3AEEF7F6-ECFE-4473-B3E9-C91BE833927A}" type="datetimeFigureOut">
              <a:rPr lang="en-US" smtClean="0"/>
              <a:t>9/7/2026</a:t>
            </a:fld>
            <a:endParaRPr lang="en-US"/>
          </a:p>
        </p:txBody>
      </p:sp>
      <p:sp>
        <p:nvSpPr>
          <p:cNvPr id="12" name="Slide Number Placeholder 11">
            <a:extLst>
              <a:ext uri="{FF2B5EF4-FFF2-40B4-BE49-F238E27FC236}">
                <a16:creationId xmlns:a16="http://schemas.microsoft.com/office/drawing/2014/main" id="{573B9B49-4584-CFEF-738F-BE68D009CEA3}"/>
              </a:ext>
            </a:extLst>
          </p:cNvPr>
          <p:cNvSpPr>
            <a:spLocks noGrp="1"/>
          </p:cNvSpPr>
          <p:nvPr>
            <p:ph type="sldNum" sz="quarter" idx="18"/>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17005954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53C02DA-0C9D-12C9-42BB-CC4820B41CF2}"/>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0" name="Rectangle 9">
              <a:extLst>
                <a:ext uri="{FF2B5EF4-FFF2-40B4-BE49-F238E27FC236}">
                  <a16:creationId xmlns:a16="http://schemas.microsoft.com/office/drawing/2014/main" id="{43680A20-A590-D755-5AA0-BAF1B1402907}"/>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6CA06CF-7B14-32D2-2412-3434710512EF}"/>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3645980" cy="1453896"/>
          </a:xfrm>
        </p:spPr>
        <p:txBody>
          <a:bodyPr anchor="t"/>
          <a:lstStyle/>
          <a:p>
            <a:r>
              <a:rPr lang="en-US"/>
              <a:t>Click to edit Master title style</a:t>
            </a:r>
          </a:p>
        </p:txBody>
      </p:sp>
      <p:sp>
        <p:nvSpPr>
          <p:cNvPr id="4" name="Picture Placeholder 3">
            <a:extLst>
              <a:ext uri="{FF2B5EF4-FFF2-40B4-BE49-F238E27FC236}">
                <a16:creationId xmlns:a16="http://schemas.microsoft.com/office/drawing/2014/main" id="{15A7BF66-FFF1-E318-9AFE-331E011D59C1}"/>
              </a:ext>
            </a:extLst>
          </p:cNvPr>
          <p:cNvSpPr>
            <a:spLocks noGrp="1"/>
          </p:cNvSpPr>
          <p:nvPr>
            <p:ph type="pic" sz="quarter" idx="15" hasCustomPrompt="1"/>
          </p:nvPr>
        </p:nvSpPr>
        <p:spPr>
          <a:xfrm>
            <a:off x="612648" y="2293938"/>
            <a:ext cx="3645980" cy="4024565"/>
          </a:xfrm>
          <a:blipFill dpi="0" rotWithShape="1">
            <a:blip r:embed="rId2" cstate="screen">
              <a:alphaModFix amt="7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212227" y="502919"/>
            <a:ext cx="6354933" cy="58155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11">
            <a:extLst>
              <a:ext uri="{FF2B5EF4-FFF2-40B4-BE49-F238E27FC236}">
                <a16:creationId xmlns:a16="http://schemas.microsoft.com/office/drawing/2014/main" id="{0BFB2EA8-AADE-E8CD-890F-EA9F9968B253}"/>
              </a:ext>
            </a:extLst>
          </p:cNvPr>
          <p:cNvSpPr>
            <a:spLocks noGrp="1"/>
          </p:cNvSpPr>
          <p:nvPr>
            <p:ph type="ftr" sz="quarter" idx="17"/>
          </p:nvPr>
        </p:nvSpPr>
        <p:spPr/>
        <p:txBody>
          <a:bodyPr/>
          <a:lstStyle/>
          <a:p>
            <a:endParaRPr lang="en-US"/>
          </a:p>
        </p:txBody>
      </p:sp>
      <p:sp>
        <p:nvSpPr>
          <p:cNvPr id="3" name="Date Placeholder 2">
            <a:extLst>
              <a:ext uri="{FF2B5EF4-FFF2-40B4-BE49-F238E27FC236}">
                <a16:creationId xmlns:a16="http://schemas.microsoft.com/office/drawing/2014/main" id="{FB8772B0-B493-B608-E389-35329DEF2016}"/>
              </a:ext>
            </a:extLst>
          </p:cNvPr>
          <p:cNvSpPr>
            <a:spLocks noGrp="1"/>
          </p:cNvSpPr>
          <p:nvPr>
            <p:ph type="dt" sz="half" idx="16"/>
          </p:nvPr>
        </p:nvSpPr>
        <p:spPr/>
        <p:txBody>
          <a:bodyPr/>
          <a:lstStyle/>
          <a:p>
            <a:fld id="{3AEEF7F6-ECFE-4473-B3E9-C91BE833927A}" type="datetimeFigureOut">
              <a:rPr lang="en-US" smtClean="0"/>
              <a:t>9/7/2026</a:t>
            </a:fld>
            <a:endParaRPr lang="en-US"/>
          </a:p>
        </p:txBody>
      </p:sp>
      <p:sp>
        <p:nvSpPr>
          <p:cNvPr id="13" name="Slide Number Placeholder 12">
            <a:extLst>
              <a:ext uri="{FF2B5EF4-FFF2-40B4-BE49-F238E27FC236}">
                <a16:creationId xmlns:a16="http://schemas.microsoft.com/office/drawing/2014/main" id="{D854D38F-A697-A216-CCCB-0C1A9DCBD2FC}"/>
              </a:ext>
            </a:extLst>
          </p:cNvPr>
          <p:cNvSpPr>
            <a:spLocks noGrp="1"/>
          </p:cNvSpPr>
          <p:nvPr>
            <p:ph type="sldNum" sz="quarter" idx="18"/>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12466553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Number Large">
    <p:bg>
      <p:bgRef idx="1001">
        <a:schemeClr val="bg1"/>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B93BC13-F3D8-0BDA-D1BF-7B8E455AC066}"/>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27362B5B-CACD-7203-74DE-7B0BBF7D69CE}"/>
              </a:ext>
            </a:extLst>
          </p:cNvPr>
          <p:cNvGrpSpPr/>
          <p:nvPr/>
        </p:nvGrpSpPr>
        <p:grpSpPr>
          <a:xfrm>
            <a:off x="-22276" y="-6922"/>
            <a:ext cx="12214276" cy="6869101"/>
            <a:chOff x="-22276" y="-6922"/>
            <a:chExt cx="12214276" cy="6869101"/>
          </a:xfrm>
        </p:grpSpPr>
        <p:sp>
          <p:nvSpPr>
            <p:cNvPr id="9" name="Rectangle 8">
              <a:extLst>
                <a:ext uri="{FF2B5EF4-FFF2-40B4-BE49-F238E27FC236}">
                  <a16:creationId xmlns:a16="http://schemas.microsoft.com/office/drawing/2014/main" id="{7D6A753B-AD01-7A7A-4F2D-C75592EC67B9}"/>
                </a:ext>
              </a:extLst>
            </p:cNvPr>
            <p:cNvSpPr/>
            <p:nvPr/>
          </p:nvSpPr>
          <p:spPr>
            <a:xfrm rot="5400000">
              <a:off x="2655863" y="-2678137"/>
              <a:ext cx="6857999" cy="12214275"/>
            </a:xfrm>
            <a:prstGeom prst="rect">
              <a:avLst/>
            </a:prstGeom>
            <a:gradFill>
              <a:gsLst>
                <a:gs pos="0">
                  <a:schemeClr val="accent2"/>
                </a:gs>
                <a:gs pos="93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0" name="Rectangle 9">
              <a:extLst>
                <a:ext uri="{FF2B5EF4-FFF2-40B4-BE49-F238E27FC236}">
                  <a16:creationId xmlns:a16="http://schemas.microsoft.com/office/drawing/2014/main" id="{33E82525-BA9A-AA08-8DF0-B77178C6BC45}"/>
                </a:ext>
              </a:extLst>
            </p:cNvPr>
            <p:cNvSpPr/>
            <p:nvPr/>
          </p:nvSpPr>
          <p:spPr>
            <a:xfrm rot="16200000">
              <a:off x="3197276" y="-2132545"/>
              <a:ext cx="6850175" cy="11139273"/>
            </a:xfrm>
            <a:prstGeom prst="rect">
              <a:avLst/>
            </a:prstGeom>
            <a:gradFill flip="none" rotWithShape="1">
              <a:gsLst>
                <a:gs pos="0">
                  <a:schemeClr val="accent5">
                    <a:lumMod val="75000"/>
                  </a:schemeClr>
                </a:gs>
                <a:gs pos="32000">
                  <a:schemeClr val="accent5">
                    <a:alpha val="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1" name="Rectangle 10">
              <a:extLst>
                <a:ext uri="{FF2B5EF4-FFF2-40B4-BE49-F238E27FC236}">
                  <a16:creationId xmlns:a16="http://schemas.microsoft.com/office/drawing/2014/main" id="{0A4B5202-8712-82B4-1B42-E7E4336E8698}"/>
                </a:ext>
              </a:extLst>
            </p:cNvPr>
            <p:cNvSpPr/>
            <p:nvPr/>
          </p:nvSpPr>
          <p:spPr>
            <a:xfrm flipH="1">
              <a:off x="-22276" y="-6922"/>
              <a:ext cx="3849318" cy="6864922"/>
            </a:xfrm>
            <a:prstGeom prst="rect">
              <a:avLst/>
            </a:prstGeom>
            <a:gradFill>
              <a:gsLst>
                <a:gs pos="0">
                  <a:schemeClr val="accent5">
                    <a:lumMod val="75000"/>
                  </a:schemeClr>
                </a:gs>
                <a:gs pos="48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2" name="Rectangle 11">
              <a:extLst>
                <a:ext uri="{FF2B5EF4-FFF2-40B4-BE49-F238E27FC236}">
                  <a16:creationId xmlns:a16="http://schemas.microsoft.com/office/drawing/2014/main" id="{D95172D8-9117-7FB7-2347-567B5663C510}"/>
                </a:ext>
                <a:ext uri="{C183D7F6-B498-43B3-948B-1728B52AA6E4}">
                  <adec:decorative xmlns:adec="http://schemas.microsoft.com/office/drawing/2017/decorative" val="1"/>
                </a:ext>
              </a:extLst>
            </p:cNvPr>
            <p:cNvSpPr/>
            <p:nvPr/>
          </p:nvSpPr>
          <p:spPr>
            <a:xfrm rot="5400000">
              <a:off x="6189691" y="-743112"/>
              <a:ext cx="5263375" cy="6741243"/>
            </a:xfrm>
            <a:prstGeom prst="rect">
              <a:avLst/>
            </a:prstGeom>
            <a:gradFill flip="none" rotWithShape="1">
              <a:gsLst>
                <a:gs pos="2000">
                  <a:schemeClr val="accent5">
                    <a:lumMod val="60000"/>
                    <a:lumOff val="40000"/>
                    <a:alpha val="68000"/>
                  </a:schemeClr>
                </a:gs>
                <a:gs pos="48000">
                  <a:schemeClr val="accent5">
                    <a:lumMod val="60000"/>
                    <a:lumOff val="40000"/>
                    <a:alpha val="0"/>
                  </a:schemeClr>
                </a:gs>
              </a:gsLst>
              <a:lin ang="1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grpSp>
      <p:sp>
        <p:nvSpPr>
          <p:cNvPr id="2" name="Title 1">
            <a:extLst>
              <a:ext uri="{FF2B5EF4-FFF2-40B4-BE49-F238E27FC236}">
                <a16:creationId xmlns:a16="http://schemas.microsoft.com/office/drawing/2014/main" id="{A13BB35F-4BB0-2BB5-FD14-127AFB001957}"/>
              </a:ext>
            </a:extLst>
          </p:cNvPr>
          <p:cNvSpPr>
            <a:spLocks noGrp="1"/>
          </p:cNvSpPr>
          <p:nvPr>
            <p:ph type="title"/>
          </p:nvPr>
        </p:nvSpPr>
        <p:spPr>
          <a:xfrm>
            <a:off x="1143000" y="4928616"/>
            <a:ext cx="9912096" cy="1545336"/>
          </a:xfrm>
        </p:spPr>
        <p:txBody>
          <a:bodyPr anchor="t">
            <a:normAutofit/>
          </a:bodyPr>
          <a:lstStyle>
            <a:lvl1pPr algn="ctr">
              <a:lnSpc>
                <a:spcPct val="120000"/>
              </a:lnSpc>
              <a:defRPr sz="2800">
                <a:solidFill>
                  <a:schemeClr val="tx1"/>
                </a:solidFill>
              </a:defRPr>
            </a:lvl1pPr>
          </a:lstStyle>
          <a:p>
            <a:r>
              <a:rPr lang="en-US"/>
              <a:t>Click to edit Master title style</a:t>
            </a:r>
          </a:p>
        </p:txBody>
      </p:sp>
      <p:sp>
        <p:nvSpPr>
          <p:cNvPr id="7" name="Content Placeholder 6">
            <a:extLst>
              <a:ext uri="{FF2B5EF4-FFF2-40B4-BE49-F238E27FC236}">
                <a16:creationId xmlns:a16="http://schemas.microsoft.com/office/drawing/2014/main" id="{887C9CAD-F25A-225B-E7BA-4503FD713A44}"/>
              </a:ext>
            </a:extLst>
          </p:cNvPr>
          <p:cNvSpPr>
            <a:spLocks noGrp="1"/>
          </p:cNvSpPr>
          <p:nvPr>
            <p:ph sz="quarter" idx="13" hasCustomPrompt="1"/>
          </p:nvPr>
        </p:nvSpPr>
        <p:spPr>
          <a:xfrm>
            <a:off x="530352" y="978408"/>
            <a:ext cx="11137392" cy="4114800"/>
          </a:xfrm>
        </p:spPr>
        <p:txBody>
          <a:bodyPr anchor="b">
            <a:normAutofit/>
          </a:bodyPr>
          <a:lstStyle>
            <a:lvl1pPr marL="0" indent="0" algn="ctr">
              <a:lnSpc>
                <a:spcPct val="90000"/>
              </a:lnSpc>
              <a:buNone/>
              <a:defRPr sz="27800" b="1">
                <a:solidFill>
                  <a:schemeClr val="tx1"/>
                </a:solidFill>
              </a:defRPr>
            </a:lvl1pPr>
          </a:lstStyle>
          <a:p>
            <a:pPr lvl="0"/>
            <a:r>
              <a:rPr lang="en-US"/>
              <a:t>##%</a:t>
            </a:r>
          </a:p>
        </p:txBody>
      </p:sp>
      <p:sp>
        <p:nvSpPr>
          <p:cNvPr id="3" name="Footer Placeholder 2">
            <a:extLst>
              <a:ext uri="{FF2B5EF4-FFF2-40B4-BE49-F238E27FC236}">
                <a16:creationId xmlns:a16="http://schemas.microsoft.com/office/drawing/2014/main" id="{31932224-E515-4E44-2832-0D5E94847CF7}"/>
              </a:ext>
            </a:extLst>
          </p:cNvPr>
          <p:cNvSpPr>
            <a:spLocks noGrp="1"/>
          </p:cNvSpPr>
          <p:nvPr>
            <p:ph type="ftr" sz="quarter" idx="10"/>
          </p:nvPr>
        </p:nvSpPr>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9E371D16-7052-CB51-10DB-659F8F77B25F}"/>
              </a:ext>
            </a:extLst>
          </p:cNvPr>
          <p:cNvSpPr>
            <a:spLocks noGrp="1"/>
          </p:cNvSpPr>
          <p:nvPr>
            <p:ph type="dt" sz="half" idx="11"/>
          </p:nvPr>
        </p:nvSpPr>
        <p:spPr/>
        <p:txBody>
          <a:bodyPr/>
          <a:lstStyle>
            <a:lvl1pPr>
              <a:defRPr>
                <a:solidFill>
                  <a:schemeClr val="tx1"/>
                </a:solidFill>
              </a:defRPr>
            </a:lvl1pPr>
          </a:lstStyle>
          <a:p>
            <a:fld id="{3AEEF7F6-ECFE-4473-B3E9-C91BE833927A}" type="datetimeFigureOut">
              <a:rPr lang="en-US" smtClean="0"/>
              <a:t>9/7/2026</a:t>
            </a:fld>
            <a:endParaRPr lang="en-US"/>
          </a:p>
        </p:txBody>
      </p:sp>
      <p:sp>
        <p:nvSpPr>
          <p:cNvPr id="5" name="Slide Number Placeholder 4">
            <a:extLst>
              <a:ext uri="{FF2B5EF4-FFF2-40B4-BE49-F238E27FC236}">
                <a16:creationId xmlns:a16="http://schemas.microsoft.com/office/drawing/2014/main" id="{85B132CC-C4B7-E2AF-5520-00C69FF37620}"/>
              </a:ext>
            </a:extLst>
          </p:cNvPr>
          <p:cNvSpPr>
            <a:spLocks noGrp="1"/>
          </p:cNvSpPr>
          <p:nvPr>
            <p:ph type="sldNum" sz="quarter" idx="12"/>
          </p:nvPr>
        </p:nvSpPr>
        <p:spPr/>
        <p:txBody>
          <a:bodyPr/>
          <a:lstStyle>
            <a:lvl1pPr>
              <a:defRPr>
                <a:solidFill>
                  <a:schemeClr val="tx1"/>
                </a:solidFill>
              </a:defRPr>
            </a:lvl1pPr>
          </a:lstStyle>
          <a:p>
            <a:fld id="{5DAD859A-2C66-45B9-9A71-3CF205EC2D4A}" type="slidenum">
              <a:rPr lang="en-US" smtClean="0"/>
              <a:t>‹#›</a:t>
            </a:fld>
            <a:endParaRPr lang="en-US"/>
          </a:p>
        </p:txBody>
      </p:sp>
    </p:spTree>
    <p:extLst>
      <p:ext uri="{BB962C8B-B14F-4D97-AF65-F5344CB8AC3E}">
        <p14:creationId xmlns:p14="http://schemas.microsoft.com/office/powerpoint/2010/main" val="2558028803"/>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Number Larg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BB35F-4BB0-2BB5-FD14-127AFB001957}"/>
              </a:ext>
            </a:extLst>
          </p:cNvPr>
          <p:cNvSpPr>
            <a:spLocks noGrp="1"/>
          </p:cNvSpPr>
          <p:nvPr>
            <p:ph type="title"/>
          </p:nvPr>
        </p:nvSpPr>
        <p:spPr>
          <a:xfrm>
            <a:off x="612648" y="4718304"/>
            <a:ext cx="6281928" cy="1353312"/>
          </a:xfrm>
        </p:spPr>
        <p:txBody>
          <a:bodyPr vert="horz" lIns="91440" tIns="45720" rIns="91440" bIns="45720" rtlCol="0" anchor="t">
            <a:normAutofit/>
          </a:bodyPr>
          <a:lstStyle>
            <a:lvl1pPr>
              <a:lnSpc>
                <a:spcPct val="120000"/>
              </a:lnSpc>
              <a:defRPr lang="en-US" sz="2800" dirty="0"/>
            </a:lvl1pPr>
          </a:lstStyle>
          <a:p>
            <a:pPr lvl="0"/>
            <a:r>
              <a:rPr lang="en-US"/>
              <a:t>Click to edit Master title style</a:t>
            </a:r>
          </a:p>
        </p:txBody>
      </p:sp>
      <p:sp>
        <p:nvSpPr>
          <p:cNvPr id="7" name="Content Placeholder 6">
            <a:extLst>
              <a:ext uri="{FF2B5EF4-FFF2-40B4-BE49-F238E27FC236}">
                <a16:creationId xmlns:a16="http://schemas.microsoft.com/office/drawing/2014/main" id="{887C9CAD-F25A-225B-E7BA-4503FD713A44}"/>
              </a:ext>
            </a:extLst>
          </p:cNvPr>
          <p:cNvSpPr>
            <a:spLocks noGrp="1"/>
          </p:cNvSpPr>
          <p:nvPr>
            <p:ph sz="quarter" idx="13" hasCustomPrompt="1"/>
          </p:nvPr>
        </p:nvSpPr>
        <p:spPr>
          <a:xfrm>
            <a:off x="521208" y="786384"/>
            <a:ext cx="11155680" cy="4334256"/>
          </a:xfrm>
        </p:spPr>
        <p:txBody>
          <a:bodyPr vert="horz" lIns="91440" tIns="45720" rIns="91440" bIns="45720" rtlCol="0" anchor="b">
            <a:normAutofit/>
          </a:bodyPr>
          <a:lstStyle>
            <a:lvl1pPr marL="0" indent="0">
              <a:buNone/>
              <a:defRPr lang="en-US" sz="27800" b="1" dirty="0">
                <a:gradFill>
                  <a:gsLst>
                    <a:gs pos="0">
                      <a:schemeClr val="accent2"/>
                    </a:gs>
                    <a:gs pos="100000">
                      <a:schemeClr val="accent5"/>
                    </a:gs>
                  </a:gsLst>
                  <a:lin ang="4200000" scaled="0"/>
                </a:gradFill>
              </a:defRPr>
            </a:lvl1pPr>
          </a:lstStyle>
          <a:p>
            <a:pPr lvl="0"/>
            <a:r>
              <a:rPr lang="en-US"/>
              <a:t>##%</a:t>
            </a:r>
          </a:p>
        </p:txBody>
      </p:sp>
      <p:sp>
        <p:nvSpPr>
          <p:cNvPr id="14" name="Footer Placeholder 13">
            <a:extLst>
              <a:ext uri="{FF2B5EF4-FFF2-40B4-BE49-F238E27FC236}">
                <a16:creationId xmlns:a16="http://schemas.microsoft.com/office/drawing/2014/main" id="{06AFD340-D045-A82B-779A-CCE82B04A257}"/>
              </a:ext>
            </a:extLst>
          </p:cNvPr>
          <p:cNvSpPr>
            <a:spLocks noGrp="1"/>
          </p:cNvSpPr>
          <p:nvPr>
            <p:ph type="ftr" sz="quarter" idx="15"/>
          </p:nvPr>
        </p:nvSpPr>
        <p:spPr/>
        <p:txBody>
          <a:bodyPr/>
          <a:lstStyle/>
          <a:p>
            <a:endParaRPr lang="en-US"/>
          </a:p>
        </p:txBody>
      </p:sp>
      <p:sp>
        <p:nvSpPr>
          <p:cNvPr id="6" name="Date Placeholder 5">
            <a:extLst>
              <a:ext uri="{FF2B5EF4-FFF2-40B4-BE49-F238E27FC236}">
                <a16:creationId xmlns:a16="http://schemas.microsoft.com/office/drawing/2014/main" id="{418D0173-56FC-C02C-32BA-73DB1BA380C4}"/>
              </a:ext>
            </a:extLst>
          </p:cNvPr>
          <p:cNvSpPr>
            <a:spLocks noGrp="1"/>
          </p:cNvSpPr>
          <p:nvPr>
            <p:ph type="dt" sz="half" idx="14"/>
          </p:nvPr>
        </p:nvSpPr>
        <p:spPr/>
        <p:txBody>
          <a:bodyPr/>
          <a:lstStyle/>
          <a:p>
            <a:fld id="{3AEEF7F6-ECFE-4473-B3E9-C91BE833927A}" type="datetimeFigureOut">
              <a:rPr lang="en-US" smtClean="0"/>
              <a:t>9/7/2026</a:t>
            </a:fld>
            <a:endParaRPr lang="en-US"/>
          </a:p>
        </p:txBody>
      </p:sp>
      <p:sp>
        <p:nvSpPr>
          <p:cNvPr id="15" name="Slide Number Placeholder 14">
            <a:extLst>
              <a:ext uri="{FF2B5EF4-FFF2-40B4-BE49-F238E27FC236}">
                <a16:creationId xmlns:a16="http://schemas.microsoft.com/office/drawing/2014/main" id="{1B246833-56EB-2252-BAD6-8D369F554831}"/>
              </a:ext>
            </a:extLst>
          </p:cNvPr>
          <p:cNvSpPr>
            <a:spLocks noGrp="1"/>
          </p:cNvSpPr>
          <p:nvPr>
            <p:ph type="sldNum" sz="quarter" idx="16"/>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2442991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Number Larg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BB35F-4BB0-2BB5-FD14-127AFB001957}"/>
              </a:ext>
            </a:extLst>
          </p:cNvPr>
          <p:cNvSpPr>
            <a:spLocks noGrp="1"/>
          </p:cNvSpPr>
          <p:nvPr>
            <p:ph type="title"/>
          </p:nvPr>
        </p:nvSpPr>
        <p:spPr>
          <a:xfrm>
            <a:off x="612648" y="4983480"/>
            <a:ext cx="6281928" cy="1353312"/>
          </a:xfrm>
        </p:spPr>
        <p:txBody>
          <a:bodyPr vert="horz" lIns="91440" tIns="45720" rIns="91440" bIns="45720" rtlCol="0" anchor="b">
            <a:normAutofit/>
          </a:bodyPr>
          <a:lstStyle>
            <a:lvl1pPr>
              <a:lnSpc>
                <a:spcPct val="120000"/>
              </a:lnSpc>
              <a:defRPr lang="en-US" sz="2800" dirty="0"/>
            </a:lvl1pPr>
          </a:lstStyle>
          <a:p>
            <a:pPr lvl="0"/>
            <a:r>
              <a:rPr lang="en-US"/>
              <a:t>Click to edit Master title style</a:t>
            </a:r>
          </a:p>
        </p:txBody>
      </p:sp>
      <p:sp>
        <p:nvSpPr>
          <p:cNvPr id="7" name="Content Placeholder 6">
            <a:extLst>
              <a:ext uri="{FF2B5EF4-FFF2-40B4-BE49-F238E27FC236}">
                <a16:creationId xmlns:a16="http://schemas.microsoft.com/office/drawing/2014/main" id="{887C9CAD-F25A-225B-E7BA-4503FD713A44}"/>
              </a:ext>
            </a:extLst>
          </p:cNvPr>
          <p:cNvSpPr>
            <a:spLocks noGrp="1"/>
          </p:cNvSpPr>
          <p:nvPr>
            <p:ph sz="quarter" idx="13" hasCustomPrompt="1"/>
          </p:nvPr>
        </p:nvSpPr>
        <p:spPr>
          <a:xfrm>
            <a:off x="457200" y="182880"/>
            <a:ext cx="11247120" cy="4974336"/>
          </a:xfrm>
        </p:spPr>
        <p:txBody>
          <a:bodyPr vert="horz" lIns="91440" tIns="45720" rIns="91440" bIns="45720" rtlCol="0">
            <a:normAutofit/>
          </a:bodyPr>
          <a:lstStyle>
            <a:lvl1pPr marL="0" indent="0">
              <a:lnSpc>
                <a:spcPct val="90000"/>
              </a:lnSpc>
              <a:buNone/>
              <a:defRPr lang="en-US" sz="32500" b="1" dirty="0">
                <a:gradFill>
                  <a:gsLst>
                    <a:gs pos="0">
                      <a:schemeClr val="accent2"/>
                    </a:gs>
                    <a:gs pos="100000">
                      <a:schemeClr val="accent5"/>
                    </a:gs>
                  </a:gsLst>
                  <a:lin ang="4200000" scaled="0"/>
                </a:gradFill>
              </a:defRPr>
            </a:lvl1pPr>
          </a:lstStyle>
          <a:p>
            <a:pPr lvl="0"/>
            <a:r>
              <a:rPr lang="en-US"/>
              <a:t>##%</a:t>
            </a:r>
          </a:p>
        </p:txBody>
      </p:sp>
      <p:sp>
        <p:nvSpPr>
          <p:cNvPr id="14" name="Footer Placeholder 13">
            <a:extLst>
              <a:ext uri="{FF2B5EF4-FFF2-40B4-BE49-F238E27FC236}">
                <a16:creationId xmlns:a16="http://schemas.microsoft.com/office/drawing/2014/main" id="{06AFD340-D045-A82B-779A-CCE82B04A257}"/>
              </a:ext>
            </a:extLst>
          </p:cNvPr>
          <p:cNvSpPr>
            <a:spLocks noGrp="1"/>
          </p:cNvSpPr>
          <p:nvPr>
            <p:ph type="ftr" sz="quarter" idx="15"/>
          </p:nvPr>
        </p:nvSpPr>
        <p:spPr/>
        <p:txBody>
          <a:bodyPr/>
          <a:lstStyle/>
          <a:p>
            <a:endParaRPr lang="en-US"/>
          </a:p>
        </p:txBody>
      </p:sp>
      <p:sp>
        <p:nvSpPr>
          <p:cNvPr id="6" name="Date Placeholder 5">
            <a:extLst>
              <a:ext uri="{FF2B5EF4-FFF2-40B4-BE49-F238E27FC236}">
                <a16:creationId xmlns:a16="http://schemas.microsoft.com/office/drawing/2014/main" id="{418D0173-56FC-C02C-32BA-73DB1BA380C4}"/>
              </a:ext>
            </a:extLst>
          </p:cNvPr>
          <p:cNvSpPr>
            <a:spLocks noGrp="1"/>
          </p:cNvSpPr>
          <p:nvPr>
            <p:ph type="dt" sz="half" idx="14"/>
          </p:nvPr>
        </p:nvSpPr>
        <p:spPr/>
        <p:txBody>
          <a:bodyPr/>
          <a:lstStyle/>
          <a:p>
            <a:fld id="{3AEEF7F6-ECFE-4473-B3E9-C91BE833927A}" type="datetimeFigureOut">
              <a:rPr lang="en-US" smtClean="0"/>
              <a:t>9/7/2026</a:t>
            </a:fld>
            <a:endParaRPr lang="en-US"/>
          </a:p>
        </p:txBody>
      </p:sp>
      <p:sp>
        <p:nvSpPr>
          <p:cNvPr id="15" name="Slide Number Placeholder 14">
            <a:extLst>
              <a:ext uri="{FF2B5EF4-FFF2-40B4-BE49-F238E27FC236}">
                <a16:creationId xmlns:a16="http://schemas.microsoft.com/office/drawing/2014/main" id="{1B246833-56EB-2252-BAD6-8D369F554831}"/>
              </a:ext>
            </a:extLst>
          </p:cNvPr>
          <p:cNvSpPr>
            <a:spLocks noGrp="1"/>
          </p:cNvSpPr>
          <p:nvPr>
            <p:ph type="sldNum" sz="quarter" idx="16"/>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11589787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630936"/>
            <a:ext cx="8266176" cy="5605272"/>
          </a:xfrm>
        </p:spPr>
        <p:txBody>
          <a:bodyPr anchor="ctr">
            <a:normAutofit/>
          </a:bodyPr>
          <a:lstStyle>
            <a:lvl1pPr marL="0" indent="0">
              <a:lnSpc>
                <a:spcPct val="100000"/>
              </a:lnSpc>
              <a:buNone/>
              <a:defRPr sz="5400" b="1">
                <a:gradFill>
                  <a:gsLst>
                    <a:gs pos="0">
                      <a:schemeClr val="accent2"/>
                    </a:gs>
                    <a:gs pos="100000">
                      <a:schemeClr val="accent5"/>
                    </a:gs>
                  </a:gsLst>
                  <a:lin ang="0" scaled="0"/>
                </a:gradFill>
              </a:defRPr>
            </a:lvl1pPr>
            <a:lvl2pPr marL="228600" indent="0">
              <a:lnSpc>
                <a:spcPct val="100000"/>
              </a:lnSpc>
              <a:buNone/>
              <a:defRPr sz="4800" b="1">
                <a:gradFill>
                  <a:gsLst>
                    <a:gs pos="0">
                      <a:schemeClr val="accent2"/>
                    </a:gs>
                    <a:gs pos="100000">
                      <a:schemeClr val="accent5"/>
                    </a:gs>
                  </a:gsLst>
                  <a:lin ang="0" scaled="0"/>
                </a:gradFill>
              </a:defRPr>
            </a:lvl2pPr>
            <a:lvl3pPr marL="457200" indent="0">
              <a:lnSpc>
                <a:spcPct val="100000"/>
              </a:lnSpc>
              <a:buNone/>
              <a:defRPr sz="4400" b="1">
                <a:gradFill>
                  <a:gsLst>
                    <a:gs pos="0">
                      <a:schemeClr val="accent2"/>
                    </a:gs>
                    <a:gs pos="100000">
                      <a:schemeClr val="accent5"/>
                    </a:gs>
                  </a:gsLst>
                  <a:lin ang="0" scaled="0"/>
                </a:gradFill>
              </a:defRPr>
            </a:lvl3pPr>
            <a:lvl4pPr marL="685800" indent="0">
              <a:lnSpc>
                <a:spcPct val="100000"/>
              </a:lnSpc>
              <a:buNone/>
              <a:defRPr sz="4000" b="1">
                <a:gradFill>
                  <a:gsLst>
                    <a:gs pos="0">
                      <a:schemeClr val="accent2"/>
                    </a:gs>
                    <a:gs pos="100000">
                      <a:schemeClr val="accent5"/>
                    </a:gs>
                  </a:gsLst>
                  <a:lin ang="0" scaled="0"/>
                </a:gradFill>
              </a:defRPr>
            </a:lvl4pPr>
            <a:lvl5pPr marL="914400" indent="0">
              <a:lnSpc>
                <a:spcPct val="100000"/>
              </a:lnSpc>
              <a:buNone/>
              <a:defRPr sz="3600" b="1">
                <a:gradFill>
                  <a:gsLst>
                    <a:gs pos="0">
                      <a:schemeClr val="accent2"/>
                    </a:gs>
                    <a:gs pos="100000">
                      <a:schemeClr val="accent5"/>
                    </a:gs>
                  </a:gsLst>
                  <a:lin ang="0" scaled="0"/>
                </a:gradFill>
              </a:defRPr>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E0E9E314-CB58-F3CE-7C32-D6103621A2D5}"/>
              </a:ext>
            </a:extLst>
          </p:cNvPr>
          <p:cNvSpPr>
            <a:spLocks noGrp="1"/>
          </p:cNvSpPr>
          <p:nvPr>
            <p:ph type="ftr" sz="quarter" idx="15"/>
          </p:nvPr>
        </p:nvSpPr>
        <p:spPr/>
        <p:txBody>
          <a:bodyPr/>
          <a:lstStyle/>
          <a:p>
            <a:endParaRPr lang="en-US"/>
          </a:p>
        </p:txBody>
      </p:sp>
      <p:sp>
        <p:nvSpPr>
          <p:cNvPr id="6" name="Date Placeholder 5">
            <a:extLst>
              <a:ext uri="{FF2B5EF4-FFF2-40B4-BE49-F238E27FC236}">
                <a16:creationId xmlns:a16="http://schemas.microsoft.com/office/drawing/2014/main" id="{E9E12D21-0607-5120-F81C-6E1DA0652CFB}"/>
              </a:ext>
            </a:extLst>
          </p:cNvPr>
          <p:cNvSpPr>
            <a:spLocks noGrp="1"/>
          </p:cNvSpPr>
          <p:nvPr>
            <p:ph type="dt" sz="half" idx="14"/>
          </p:nvPr>
        </p:nvSpPr>
        <p:spPr/>
        <p:txBody>
          <a:bodyPr/>
          <a:lstStyle/>
          <a:p>
            <a:fld id="{3AEEF7F6-ECFE-4473-B3E9-C91BE833927A}" type="datetimeFigureOut">
              <a:rPr lang="en-US" smtClean="0"/>
              <a:t>9/7/2026</a:t>
            </a:fld>
            <a:endParaRPr lang="en-US"/>
          </a:p>
        </p:txBody>
      </p:sp>
      <p:sp>
        <p:nvSpPr>
          <p:cNvPr id="9" name="Slide Number Placeholder 8">
            <a:extLst>
              <a:ext uri="{FF2B5EF4-FFF2-40B4-BE49-F238E27FC236}">
                <a16:creationId xmlns:a16="http://schemas.microsoft.com/office/drawing/2014/main" id="{20A1B35F-4D88-6EA9-8D55-4133CD961AF1}"/>
              </a:ext>
            </a:extLst>
          </p:cNvPr>
          <p:cNvSpPr>
            <a:spLocks noGrp="1"/>
          </p:cNvSpPr>
          <p:nvPr>
            <p:ph type="sldNum" sz="quarter" idx="16"/>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12100985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Statement 2">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91C0A04-3BC7-B88E-3974-2A73D0A107E7}"/>
              </a:ext>
            </a:extLst>
          </p:cNvPr>
          <p:cNvSpPr/>
          <p:nvPr/>
        </p:nvSpPr>
        <p:spPr>
          <a:xfrm>
            <a:off x="0" y="0"/>
            <a:ext cx="12188952"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B07991EE-474F-899B-8FEF-F82B3E5BDF10}"/>
              </a:ext>
            </a:extLst>
          </p:cNvPr>
          <p:cNvGrpSpPr/>
          <p:nvPr/>
        </p:nvGrpSpPr>
        <p:grpSpPr>
          <a:xfrm>
            <a:off x="-7285" y="-6922"/>
            <a:ext cx="12199285" cy="6869101"/>
            <a:chOff x="-22275" y="-6922"/>
            <a:chExt cx="12214275" cy="6869101"/>
          </a:xfrm>
        </p:grpSpPr>
        <p:sp>
          <p:nvSpPr>
            <p:cNvPr id="8" name="Rectangle 7">
              <a:extLst>
                <a:ext uri="{FF2B5EF4-FFF2-40B4-BE49-F238E27FC236}">
                  <a16:creationId xmlns:a16="http://schemas.microsoft.com/office/drawing/2014/main" id="{19D5B255-8277-F118-03CD-8BAE19E8D68B}"/>
                </a:ext>
              </a:extLst>
            </p:cNvPr>
            <p:cNvSpPr/>
            <p:nvPr/>
          </p:nvSpPr>
          <p:spPr>
            <a:xfrm rot="5400000">
              <a:off x="2655863" y="-2678137"/>
              <a:ext cx="6857999" cy="12214275"/>
            </a:xfrm>
            <a:prstGeom prst="rect">
              <a:avLst/>
            </a:prstGeom>
            <a:gradFill>
              <a:gsLst>
                <a:gs pos="0">
                  <a:schemeClr val="accent2"/>
                </a:gs>
                <a:gs pos="93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9" name="Rectangle 8">
              <a:extLst>
                <a:ext uri="{FF2B5EF4-FFF2-40B4-BE49-F238E27FC236}">
                  <a16:creationId xmlns:a16="http://schemas.microsoft.com/office/drawing/2014/main" id="{2E8FF695-246F-077D-F2C8-36B38501750D}"/>
                </a:ext>
              </a:extLst>
            </p:cNvPr>
            <p:cNvSpPr/>
            <p:nvPr/>
          </p:nvSpPr>
          <p:spPr>
            <a:xfrm rot="16200000">
              <a:off x="3197276" y="-2132545"/>
              <a:ext cx="6850175" cy="11139273"/>
            </a:xfrm>
            <a:prstGeom prst="rect">
              <a:avLst/>
            </a:prstGeom>
            <a:gradFill flip="none" rotWithShape="1">
              <a:gsLst>
                <a:gs pos="0">
                  <a:schemeClr val="accent5">
                    <a:lumMod val="75000"/>
                  </a:schemeClr>
                </a:gs>
                <a:gs pos="32000">
                  <a:schemeClr val="accent5">
                    <a:alpha val="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0" name="Rectangle 9">
              <a:extLst>
                <a:ext uri="{FF2B5EF4-FFF2-40B4-BE49-F238E27FC236}">
                  <a16:creationId xmlns:a16="http://schemas.microsoft.com/office/drawing/2014/main" id="{1DB72F2E-896E-2C27-7B7B-07C3BA02B78E}"/>
                </a:ext>
              </a:extLst>
            </p:cNvPr>
            <p:cNvSpPr/>
            <p:nvPr/>
          </p:nvSpPr>
          <p:spPr>
            <a:xfrm flipH="1">
              <a:off x="-14981" y="-6922"/>
              <a:ext cx="3836566" cy="6852919"/>
            </a:xfrm>
            <a:prstGeom prst="rect">
              <a:avLst/>
            </a:prstGeom>
            <a:gradFill>
              <a:gsLst>
                <a:gs pos="0">
                  <a:schemeClr val="accent5">
                    <a:lumMod val="75000"/>
                  </a:schemeClr>
                </a:gs>
                <a:gs pos="48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1" name="Rectangle 10">
              <a:extLst>
                <a:ext uri="{FF2B5EF4-FFF2-40B4-BE49-F238E27FC236}">
                  <a16:creationId xmlns:a16="http://schemas.microsoft.com/office/drawing/2014/main" id="{9522BC71-28C2-81D8-FB44-31BC493BBF50}"/>
                </a:ext>
                <a:ext uri="{C183D7F6-B498-43B3-948B-1728B52AA6E4}">
                  <adec:decorative xmlns:adec="http://schemas.microsoft.com/office/drawing/2017/decorative" val="1"/>
                </a:ext>
              </a:extLst>
            </p:cNvPr>
            <p:cNvSpPr/>
            <p:nvPr/>
          </p:nvSpPr>
          <p:spPr>
            <a:xfrm rot="5400000">
              <a:off x="6189691" y="-743112"/>
              <a:ext cx="5263375" cy="6741243"/>
            </a:xfrm>
            <a:prstGeom prst="rect">
              <a:avLst/>
            </a:prstGeom>
            <a:gradFill flip="none" rotWithShape="1">
              <a:gsLst>
                <a:gs pos="2000">
                  <a:schemeClr val="accent5">
                    <a:lumMod val="60000"/>
                    <a:lumOff val="40000"/>
                    <a:alpha val="68000"/>
                  </a:schemeClr>
                </a:gs>
                <a:gs pos="48000">
                  <a:schemeClr val="accent5">
                    <a:lumMod val="60000"/>
                    <a:lumOff val="40000"/>
                    <a:alpha val="0"/>
                  </a:schemeClr>
                </a:gs>
              </a:gsLst>
              <a:lin ang="1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grpSp>
      <p:grpSp>
        <p:nvGrpSpPr>
          <p:cNvPr id="16" name="Group 15">
            <a:extLst>
              <a:ext uri="{FF2B5EF4-FFF2-40B4-BE49-F238E27FC236}">
                <a16:creationId xmlns:a16="http://schemas.microsoft.com/office/drawing/2014/main" id="{83681088-8C72-D3AA-E951-F32AA4318F60}"/>
              </a:ext>
              <a:ext uri="{C183D7F6-B498-43B3-948B-1728B52AA6E4}">
                <adec:decorative xmlns:adec="http://schemas.microsoft.com/office/drawing/2017/decorative" val="1"/>
              </a:ext>
            </a:extLst>
          </p:cNvPr>
          <p:cNvGrpSpPr/>
          <p:nvPr/>
        </p:nvGrpSpPr>
        <p:grpSpPr>
          <a:xfrm rot="10800000">
            <a:off x="-8784" y="6739061"/>
            <a:ext cx="12207240" cy="137160"/>
            <a:chOff x="-5025" y="6737718"/>
            <a:chExt cx="12207200" cy="123363"/>
          </a:xfrm>
          <a:solidFill>
            <a:schemeClr val="tx1"/>
          </a:solidFill>
        </p:grpSpPr>
        <p:sp>
          <p:nvSpPr>
            <p:cNvPr id="17" name="Rectangle 16">
              <a:extLst>
                <a:ext uri="{FF2B5EF4-FFF2-40B4-BE49-F238E27FC236}">
                  <a16:creationId xmlns:a16="http://schemas.microsoft.com/office/drawing/2014/main" id="{923FCCF6-A9CE-8C06-A018-3526E4B210A6}"/>
                </a:ext>
              </a:extLst>
            </p:cNvPr>
            <p:cNvSpPr/>
            <p:nvPr/>
          </p:nvSpPr>
          <p:spPr>
            <a:xfrm rot="5400000" flipH="1">
              <a:off x="6036894" y="695800"/>
              <a:ext cx="123362" cy="122071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641A033-DCF1-2B2E-7479-E074B140FA8C}"/>
                </a:ext>
              </a:extLst>
            </p:cNvPr>
            <p:cNvSpPr/>
            <p:nvPr/>
          </p:nvSpPr>
          <p:spPr>
            <a:xfrm rot="16200000">
              <a:off x="9176406" y="3835311"/>
              <a:ext cx="123362" cy="592817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83F83B6E-95ED-1D70-2F6E-8299525C04B0}"/>
              </a:ext>
              <a:ext uri="{C183D7F6-B498-43B3-948B-1728B52AA6E4}">
                <adec:decorative xmlns:adec="http://schemas.microsoft.com/office/drawing/2017/decorative" val="1"/>
              </a:ext>
            </a:extLst>
          </p:cNvPr>
          <p:cNvGrpSpPr/>
          <p:nvPr/>
        </p:nvGrpSpPr>
        <p:grpSpPr>
          <a:xfrm>
            <a:off x="12068636" y="0"/>
            <a:ext cx="137160" cy="6858000"/>
            <a:chOff x="12068638" y="0"/>
            <a:chExt cx="123362" cy="6858000"/>
          </a:xfrm>
          <a:solidFill>
            <a:schemeClr val="tx1"/>
          </a:solidFill>
        </p:grpSpPr>
        <p:sp>
          <p:nvSpPr>
            <p:cNvPr id="20" name="Rectangle 19">
              <a:extLst>
                <a:ext uri="{FF2B5EF4-FFF2-40B4-BE49-F238E27FC236}">
                  <a16:creationId xmlns:a16="http://schemas.microsoft.com/office/drawing/2014/main" id="{A1F59BE4-AC2E-2AB9-FE80-40CAF77CA798}"/>
                </a:ext>
              </a:extLst>
            </p:cNvPr>
            <p:cNvSpPr/>
            <p:nvPr/>
          </p:nvSpPr>
          <p:spPr>
            <a:xfrm>
              <a:off x="12068638" y="0"/>
              <a:ext cx="12336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01C2DAC-E593-02EE-C7E4-01B9BAA443C6}"/>
                </a:ext>
              </a:extLst>
            </p:cNvPr>
            <p:cNvSpPr/>
            <p:nvPr/>
          </p:nvSpPr>
          <p:spPr>
            <a:xfrm>
              <a:off x="12068638" y="3527553"/>
              <a:ext cx="123362" cy="333044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548640"/>
            <a:ext cx="7680960" cy="5605272"/>
          </a:xfrm>
        </p:spPr>
        <p:txBody>
          <a:bodyPr anchor="t">
            <a:normAutofit/>
          </a:bodyPr>
          <a:lstStyle>
            <a:lvl1pPr marL="0" indent="0">
              <a:lnSpc>
                <a:spcPct val="100000"/>
              </a:lnSpc>
              <a:buNone/>
              <a:defRPr sz="5600" b="1">
                <a:solidFill>
                  <a:schemeClr val="tx1"/>
                </a:solidFill>
              </a:defRPr>
            </a:lvl1pPr>
            <a:lvl2pPr marL="228600" indent="0">
              <a:lnSpc>
                <a:spcPct val="100000"/>
              </a:lnSpc>
              <a:buNone/>
              <a:defRPr sz="5600" b="1">
                <a:solidFill>
                  <a:schemeClr val="tx1"/>
                </a:solidFill>
              </a:defRPr>
            </a:lvl2pPr>
            <a:lvl3pPr marL="457200" indent="0">
              <a:lnSpc>
                <a:spcPct val="100000"/>
              </a:lnSpc>
              <a:buNone/>
              <a:defRPr sz="5600" b="1">
                <a:solidFill>
                  <a:schemeClr val="tx1"/>
                </a:solidFill>
              </a:defRPr>
            </a:lvl3pPr>
            <a:lvl4pPr marL="685800" indent="0">
              <a:lnSpc>
                <a:spcPct val="100000"/>
              </a:lnSpc>
              <a:buNone/>
              <a:defRPr sz="5600" b="1">
                <a:solidFill>
                  <a:schemeClr val="tx1"/>
                </a:solidFill>
              </a:defRPr>
            </a:lvl4pPr>
            <a:lvl5pPr marL="914400" indent="0">
              <a:lnSpc>
                <a:spcPct val="100000"/>
              </a:lnSpc>
              <a:buNone/>
              <a:defRPr sz="5600" b="1">
                <a:solidFill>
                  <a:schemeClr val="tx1"/>
                </a:solidFill>
              </a:defRPr>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
        <p:nvSpPr>
          <p:cNvPr id="14" name="Footer Placeholder 13">
            <a:extLst>
              <a:ext uri="{FF2B5EF4-FFF2-40B4-BE49-F238E27FC236}">
                <a16:creationId xmlns:a16="http://schemas.microsoft.com/office/drawing/2014/main" id="{132871A2-A450-61EB-7368-98B251F15495}"/>
              </a:ext>
            </a:extLst>
          </p:cNvPr>
          <p:cNvSpPr>
            <a:spLocks noGrp="1"/>
          </p:cNvSpPr>
          <p:nvPr>
            <p:ph type="ftr" sz="quarter" idx="15"/>
          </p:nvPr>
        </p:nvSpPr>
        <p:spPr/>
        <p:txBody>
          <a:bodyPr/>
          <a:lstStyle>
            <a:lvl1pPr>
              <a:defRPr>
                <a:solidFill>
                  <a:schemeClr val="tx1"/>
                </a:solidFill>
              </a:defRPr>
            </a:lvl1pPr>
          </a:lstStyle>
          <a:p>
            <a:endParaRPr lang="en-US"/>
          </a:p>
        </p:txBody>
      </p:sp>
      <p:sp>
        <p:nvSpPr>
          <p:cNvPr id="13" name="Date Placeholder 12">
            <a:extLst>
              <a:ext uri="{FF2B5EF4-FFF2-40B4-BE49-F238E27FC236}">
                <a16:creationId xmlns:a16="http://schemas.microsoft.com/office/drawing/2014/main" id="{7CA33720-A04E-18B6-251B-16C80085F295}"/>
              </a:ext>
            </a:extLst>
          </p:cNvPr>
          <p:cNvSpPr>
            <a:spLocks noGrp="1"/>
          </p:cNvSpPr>
          <p:nvPr>
            <p:ph type="dt" sz="half" idx="14"/>
          </p:nvPr>
        </p:nvSpPr>
        <p:spPr/>
        <p:txBody>
          <a:bodyPr/>
          <a:lstStyle>
            <a:lvl1pPr>
              <a:defRPr>
                <a:solidFill>
                  <a:schemeClr val="tx1"/>
                </a:solidFill>
              </a:defRPr>
            </a:lvl1pPr>
          </a:lstStyle>
          <a:p>
            <a:fld id="{3AEEF7F6-ECFE-4473-B3E9-C91BE833927A}" type="datetimeFigureOut">
              <a:rPr lang="en-US" smtClean="0"/>
              <a:t>9/7/2026</a:t>
            </a:fld>
            <a:endParaRPr lang="en-US"/>
          </a:p>
        </p:txBody>
      </p:sp>
      <p:sp>
        <p:nvSpPr>
          <p:cNvPr id="15" name="Slide Number Placeholder 14">
            <a:extLst>
              <a:ext uri="{FF2B5EF4-FFF2-40B4-BE49-F238E27FC236}">
                <a16:creationId xmlns:a16="http://schemas.microsoft.com/office/drawing/2014/main" id="{AC245A2E-4B49-CED7-ADDF-6624BCC88DDE}"/>
              </a:ext>
            </a:extLst>
          </p:cNvPr>
          <p:cNvSpPr>
            <a:spLocks noGrp="1"/>
          </p:cNvSpPr>
          <p:nvPr>
            <p:ph type="sldNum" sz="quarter" idx="16"/>
          </p:nvPr>
        </p:nvSpPr>
        <p:spPr/>
        <p:txBody>
          <a:bodyPr/>
          <a:lstStyle>
            <a:lvl1pPr>
              <a:defRPr>
                <a:solidFill>
                  <a:schemeClr val="tx1"/>
                </a:solidFill>
              </a:defRPr>
            </a:lvl1pPr>
          </a:lstStyle>
          <a:p>
            <a:fld id="{5DAD859A-2C66-45B9-9A71-3CF205EC2D4A}" type="slidenum">
              <a:rPr lang="en-US" smtClean="0"/>
              <a:t>‹#›</a:t>
            </a:fld>
            <a:endParaRPr lang="en-US"/>
          </a:p>
        </p:txBody>
      </p:sp>
    </p:spTree>
    <p:extLst>
      <p:ext uri="{BB962C8B-B14F-4D97-AF65-F5344CB8AC3E}">
        <p14:creationId xmlns:p14="http://schemas.microsoft.com/office/powerpoint/2010/main" val="621145701"/>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tatement 3">
    <p:bg>
      <p:bgRef idx="1001">
        <a:schemeClr val="bg1"/>
      </p:bgRef>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323AF82-B640-17D0-AC4B-55F4EDF5C4D1}"/>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4" name="Rectangle 3">
              <a:extLst>
                <a:ext uri="{FF2B5EF4-FFF2-40B4-BE49-F238E27FC236}">
                  <a16:creationId xmlns:a16="http://schemas.microsoft.com/office/drawing/2014/main" id="{2DA5C8EA-7A6C-8AC0-78D1-F538329B41B8}"/>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F2FAD3C-DB75-D855-489D-B09F992EA0E9}"/>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a:extLst>
              <a:ext uri="{FF2B5EF4-FFF2-40B4-BE49-F238E27FC236}">
                <a16:creationId xmlns:a16="http://schemas.microsoft.com/office/drawing/2014/main" id="{FB287CE5-00A5-FA1D-EB2D-E5CFD27420D3}"/>
              </a:ext>
              <a:ext uri="{C183D7F6-B498-43B3-948B-1728B52AA6E4}">
                <adec:decorative xmlns:adec="http://schemas.microsoft.com/office/drawing/2017/decorative" val="1"/>
              </a:ext>
            </a:extLst>
          </p:cNvPr>
          <p:cNvGrpSpPr/>
          <p:nvPr/>
        </p:nvGrpSpPr>
        <p:grpSpPr>
          <a:xfrm rot="10800000">
            <a:off x="12357" y="6746828"/>
            <a:ext cx="12188952" cy="123363"/>
            <a:chOff x="-5025" y="6737718"/>
            <a:chExt cx="12207200" cy="123363"/>
          </a:xfrm>
        </p:grpSpPr>
        <p:sp>
          <p:nvSpPr>
            <p:cNvPr id="23" name="Rectangle 22">
              <a:extLst>
                <a:ext uri="{FF2B5EF4-FFF2-40B4-BE49-F238E27FC236}">
                  <a16:creationId xmlns:a16="http://schemas.microsoft.com/office/drawing/2014/main" id="{12C43EBD-E088-A3CD-FCDE-E6ED8F87D148}"/>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D88F00F-9D01-378E-377E-26B543D2FA77}"/>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882175" y="751366"/>
            <a:ext cx="8353433" cy="5402545"/>
          </a:xfrm>
        </p:spPr>
        <p:txBody>
          <a:bodyPr anchor="ctr">
            <a:normAutofit/>
          </a:bodyPr>
          <a:lstStyle>
            <a:lvl1pPr marL="0" indent="0">
              <a:lnSpc>
                <a:spcPct val="100000"/>
              </a:lnSpc>
              <a:buNone/>
              <a:defRPr sz="4800" b="1">
                <a:gradFill>
                  <a:gsLst>
                    <a:gs pos="0">
                      <a:schemeClr val="accent5"/>
                    </a:gs>
                    <a:gs pos="90000">
                      <a:schemeClr val="accent2"/>
                    </a:gs>
                  </a:gsLst>
                  <a:lin ang="9600000" scaled="0"/>
                </a:gradFill>
              </a:defRPr>
            </a:lvl1pPr>
            <a:lvl2pPr marL="228600" indent="0">
              <a:lnSpc>
                <a:spcPct val="100000"/>
              </a:lnSpc>
              <a:buNone/>
              <a:defRPr sz="4800" b="1">
                <a:gradFill>
                  <a:gsLst>
                    <a:gs pos="0">
                      <a:schemeClr val="accent5"/>
                    </a:gs>
                    <a:gs pos="90000">
                      <a:schemeClr val="accent2"/>
                    </a:gs>
                  </a:gsLst>
                  <a:lin ang="9600000" scaled="0"/>
                </a:gradFill>
              </a:defRPr>
            </a:lvl2pPr>
            <a:lvl3pPr marL="457200" indent="0">
              <a:lnSpc>
                <a:spcPct val="100000"/>
              </a:lnSpc>
              <a:buNone/>
              <a:defRPr sz="4800" b="1">
                <a:gradFill>
                  <a:gsLst>
                    <a:gs pos="0">
                      <a:schemeClr val="accent5"/>
                    </a:gs>
                    <a:gs pos="90000">
                      <a:schemeClr val="accent2"/>
                    </a:gs>
                  </a:gsLst>
                  <a:lin ang="9600000" scaled="0"/>
                </a:gradFill>
              </a:defRPr>
            </a:lvl3pPr>
            <a:lvl4pPr marL="685800" indent="0">
              <a:lnSpc>
                <a:spcPct val="100000"/>
              </a:lnSpc>
              <a:buNone/>
              <a:defRPr sz="4800" b="1">
                <a:gradFill>
                  <a:gsLst>
                    <a:gs pos="0">
                      <a:schemeClr val="accent5"/>
                    </a:gs>
                    <a:gs pos="90000">
                      <a:schemeClr val="accent2"/>
                    </a:gs>
                  </a:gsLst>
                  <a:lin ang="9600000" scaled="0"/>
                </a:gradFill>
              </a:defRPr>
            </a:lvl4pPr>
            <a:lvl5pPr marL="914400" indent="0">
              <a:lnSpc>
                <a:spcPct val="100000"/>
              </a:lnSpc>
              <a:buNone/>
              <a:defRPr sz="4800" b="1">
                <a:gradFill>
                  <a:gsLst>
                    <a:gs pos="0">
                      <a:schemeClr val="accent5"/>
                    </a:gs>
                    <a:gs pos="90000">
                      <a:schemeClr val="accent2"/>
                    </a:gs>
                  </a:gsLst>
                  <a:lin ang="9600000" scaled="0"/>
                </a:gradFill>
              </a:defRPr>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
        <p:nvSpPr>
          <p:cNvPr id="14" name="Footer Placeholder 13">
            <a:extLst>
              <a:ext uri="{FF2B5EF4-FFF2-40B4-BE49-F238E27FC236}">
                <a16:creationId xmlns:a16="http://schemas.microsoft.com/office/drawing/2014/main" id="{132871A2-A450-61EB-7368-98B251F15495}"/>
              </a:ext>
            </a:extLst>
          </p:cNvPr>
          <p:cNvSpPr>
            <a:spLocks noGrp="1"/>
          </p:cNvSpPr>
          <p:nvPr>
            <p:ph type="ftr" sz="quarter" idx="15"/>
          </p:nvPr>
        </p:nvSpPr>
        <p:spPr/>
        <p:txBody>
          <a:bodyPr/>
          <a:lstStyle/>
          <a:p>
            <a:endParaRPr lang="en-US"/>
          </a:p>
        </p:txBody>
      </p:sp>
      <p:sp>
        <p:nvSpPr>
          <p:cNvPr id="13" name="Date Placeholder 12">
            <a:extLst>
              <a:ext uri="{FF2B5EF4-FFF2-40B4-BE49-F238E27FC236}">
                <a16:creationId xmlns:a16="http://schemas.microsoft.com/office/drawing/2014/main" id="{7CA33720-A04E-18B6-251B-16C80085F295}"/>
              </a:ext>
            </a:extLst>
          </p:cNvPr>
          <p:cNvSpPr>
            <a:spLocks noGrp="1"/>
          </p:cNvSpPr>
          <p:nvPr>
            <p:ph type="dt" sz="half" idx="14"/>
          </p:nvPr>
        </p:nvSpPr>
        <p:spPr/>
        <p:txBody>
          <a:bodyPr/>
          <a:lstStyle/>
          <a:p>
            <a:fld id="{3AEEF7F6-ECFE-4473-B3E9-C91BE833927A}" type="datetimeFigureOut">
              <a:rPr lang="en-US" smtClean="0"/>
              <a:t>9/7/2026</a:t>
            </a:fld>
            <a:endParaRPr lang="en-US"/>
          </a:p>
        </p:txBody>
      </p:sp>
      <p:sp>
        <p:nvSpPr>
          <p:cNvPr id="15" name="Slide Number Placeholder 14">
            <a:extLst>
              <a:ext uri="{FF2B5EF4-FFF2-40B4-BE49-F238E27FC236}">
                <a16:creationId xmlns:a16="http://schemas.microsoft.com/office/drawing/2014/main" id="{AC245A2E-4B49-CED7-ADDF-6624BCC88DDE}"/>
              </a:ext>
            </a:extLst>
          </p:cNvPr>
          <p:cNvSpPr>
            <a:spLocks noGrp="1"/>
          </p:cNvSpPr>
          <p:nvPr>
            <p:ph type="sldNum" sz="quarter" idx="16"/>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3152039542"/>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F72D5-B6AC-3F01-D0B7-E4B24906CCFA}"/>
              </a:ext>
            </a:extLst>
          </p:cNvPr>
          <p:cNvSpPr>
            <a:spLocks noGrp="1"/>
          </p:cNvSpPr>
          <p:nvPr>
            <p:ph type="title" hasCustomPrompt="1"/>
          </p:nvPr>
        </p:nvSpPr>
        <p:spPr>
          <a:xfrm>
            <a:off x="1645920" y="5203004"/>
            <a:ext cx="9052560" cy="557784"/>
          </a:xfrm>
        </p:spPr>
        <p:txBody>
          <a:bodyPr anchor="ctr">
            <a:normAutofit/>
          </a:bodyPr>
          <a:lstStyle>
            <a:lvl1pPr>
              <a:lnSpc>
                <a:spcPct val="120000"/>
              </a:lnSpc>
              <a:defRPr sz="2400" b="1">
                <a:gradFill>
                  <a:gsLst>
                    <a:gs pos="0">
                      <a:schemeClr val="accent5"/>
                    </a:gs>
                    <a:gs pos="90000">
                      <a:schemeClr val="accent2"/>
                    </a:gs>
                  </a:gsLst>
                  <a:lin ang="9600000" scaled="0"/>
                </a:gradFill>
              </a:defRPr>
            </a:lvl1pPr>
          </a:lstStyle>
          <a:p>
            <a:r>
              <a:rPr lang="en-US"/>
              <a:t>Quote Author</a:t>
            </a:r>
          </a:p>
        </p:txBody>
      </p:sp>
      <p:sp>
        <p:nvSpPr>
          <p:cNvPr id="7" name="Content Placeholder 6">
            <a:extLst>
              <a:ext uri="{FF2B5EF4-FFF2-40B4-BE49-F238E27FC236}">
                <a16:creationId xmlns:a16="http://schemas.microsoft.com/office/drawing/2014/main" id="{20A93000-1238-849C-EADD-03910EE27D69}"/>
              </a:ext>
            </a:extLst>
          </p:cNvPr>
          <p:cNvSpPr>
            <a:spLocks noGrp="1"/>
          </p:cNvSpPr>
          <p:nvPr>
            <p:ph sz="quarter" idx="13" hasCustomPrompt="1"/>
          </p:nvPr>
        </p:nvSpPr>
        <p:spPr>
          <a:xfrm>
            <a:off x="1499616" y="1795462"/>
            <a:ext cx="9198864" cy="2871216"/>
          </a:xfrm>
        </p:spPr>
        <p:txBody>
          <a:bodyPr anchor="ctr">
            <a:normAutofit/>
          </a:bodyPr>
          <a:lstStyle>
            <a:lvl1pPr marL="137160" indent="-137160">
              <a:lnSpc>
                <a:spcPct val="100000"/>
              </a:lnSpc>
              <a:buNone/>
              <a:defRPr sz="4400"/>
            </a:lvl1pPr>
          </a:lstStyle>
          <a:p>
            <a:pPr lvl="0"/>
            <a:r>
              <a:rPr lang="en-US"/>
              <a:t>Click to edit Quote</a:t>
            </a:r>
          </a:p>
        </p:txBody>
      </p:sp>
      <p:sp>
        <p:nvSpPr>
          <p:cNvPr id="3" name="Footer Placeholder 2">
            <a:extLst>
              <a:ext uri="{FF2B5EF4-FFF2-40B4-BE49-F238E27FC236}">
                <a16:creationId xmlns:a16="http://schemas.microsoft.com/office/drawing/2014/main" id="{B26C0B63-D720-7E4B-EF47-C094EDA300AC}"/>
              </a:ext>
            </a:extLst>
          </p:cNvPr>
          <p:cNvSpPr>
            <a:spLocks noGrp="1"/>
          </p:cNvSpPr>
          <p:nvPr>
            <p:ph type="ftr" sz="quarter" idx="10"/>
          </p:nvPr>
        </p:nvSpPr>
        <p:spPr/>
        <p:txBody>
          <a:bodyPr/>
          <a:lstStyle/>
          <a:p>
            <a:endParaRPr lang="en-US"/>
          </a:p>
        </p:txBody>
      </p:sp>
      <p:sp>
        <p:nvSpPr>
          <p:cNvPr id="4" name="Date Placeholder 3">
            <a:extLst>
              <a:ext uri="{FF2B5EF4-FFF2-40B4-BE49-F238E27FC236}">
                <a16:creationId xmlns:a16="http://schemas.microsoft.com/office/drawing/2014/main" id="{B3091BBB-CF16-BAC6-4881-2B122B945B8A}"/>
              </a:ext>
            </a:extLst>
          </p:cNvPr>
          <p:cNvSpPr>
            <a:spLocks noGrp="1"/>
          </p:cNvSpPr>
          <p:nvPr>
            <p:ph type="dt" sz="half" idx="11"/>
          </p:nvPr>
        </p:nvSpPr>
        <p:spPr/>
        <p:txBody>
          <a:bodyPr/>
          <a:lstStyle/>
          <a:p>
            <a:fld id="{3AEEF7F6-ECFE-4473-B3E9-C91BE833927A}" type="datetimeFigureOut">
              <a:rPr lang="en-US" smtClean="0"/>
              <a:t>9/7/2026</a:t>
            </a:fld>
            <a:endParaRPr lang="en-US"/>
          </a:p>
        </p:txBody>
      </p:sp>
      <p:sp>
        <p:nvSpPr>
          <p:cNvPr id="5" name="Slide Number Placeholder 4">
            <a:extLst>
              <a:ext uri="{FF2B5EF4-FFF2-40B4-BE49-F238E27FC236}">
                <a16:creationId xmlns:a16="http://schemas.microsoft.com/office/drawing/2014/main" id="{318C42D5-A475-3C08-9471-C59B3A49C848}"/>
              </a:ext>
            </a:extLst>
          </p:cNvPr>
          <p:cNvSpPr>
            <a:spLocks noGrp="1"/>
          </p:cNvSpPr>
          <p:nvPr>
            <p:ph type="sldNum" sz="quarter" idx="12"/>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5287869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Quote 2">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93FB6C-5982-EAFA-94FA-F06EABA0EC3A}"/>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948F732B-25DE-1819-DB0A-266B26703011}"/>
              </a:ext>
            </a:extLst>
          </p:cNvPr>
          <p:cNvGrpSpPr/>
          <p:nvPr/>
        </p:nvGrpSpPr>
        <p:grpSpPr>
          <a:xfrm>
            <a:off x="807326" y="778051"/>
            <a:ext cx="10577346" cy="5314435"/>
            <a:chOff x="807326" y="778051"/>
            <a:chExt cx="10577346" cy="5314435"/>
          </a:xfrm>
        </p:grpSpPr>
        <p:sp>
          <p:nvSpPr>
            <p:cNvPr id="9" name="Rectangle 8">
              <a:extLst>
                <a:ext uri="{FF2B5EF4-FFF2-40B4-BE49-F238E27FC236}">
                  <a16:creationId xmlns:a16="http://schemas.microsoft.com/office/drawing/2014/main" id="{70BBD41E-DAB9-A564-3A2B-295B7AE87C42}"/>
                </a:ext>
              </a:extLst>
            </p:cNvPr>
            <p:cNvSpPr/>
            <p:nvPr/>
          </p:nvSpPr>
          <p:spPr>
            <a:xfrm rot="5400000" flipH="1">
              <a:off x="3438786" y="-1853401"/>
              <a:ext cx="5314432" cy="10577340"/>
            </a:xfrm>
            <a:prstGeom prst="rect">
              <a:avLst/>
            </a:prstGeom>
            <a:gradFill>
              <a:gsLst>
                <a:gs pos="0">
                  <a:schemeClr val="accent2">
                    <a:alpha val="78000"/>
                  </a:schemeClr>
                </a:gs>
                <a:gs pos="93000">
                  <a:schemeClr val="accent5">
                    <a:alpha val="8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B54A4391-9FDD-C033-0A4D-647A73420405}"/>
                </a:ext>
              </a:extLst>
            </p:cNvPr>
            <p:cNvSpPr/>
            <p:nvPr/>
          </p:nvSpPr>
          <p:spPr>
            <a:xfrm rot="16200000" flipH="1">
              <a:off x="3445177" y="-1846407"/>
              <a:ext cx="5314435" cy="10563352"/>
            </a:xfrm>
            <a:prstGeom prst="rect">
              <a:avLst/>
            </a:prstGeom>
            <a:gradFill flip="none" rotWithShape="1">
              <a:gsLst>
                <a:gs pos="0">
                  <a:schemeClr val="accent5">
                    <a:alpha val="79000"/>
                  </a:schemeClr>
                </a:gs>
                <a:gs pos="32000">
                  <a:schemeClr val="accent5">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Rectangle 10">
              <a:extLst>
                <a:ext uri="{FF2B5EF4-FFF2-40B4-BE49-F238E27FC236}">
                  <a16:creationId xmlns:a16="http://schemas.microsoft.com/office/drawing/2014/main" id="{0290101F-E74A-5C0F-8CC5-E0B5E3DC0E24}"/>
                </a:ext>
              </a:extLst>
            </p:cNvPr>
            <p:cNvSpPr/>
            <p:nvPr/>
          </p:nvSpPr>
          <p:spPr>
            <a:xfrm rot="10800000">
              <a:off x="807326" y="778051"/>
              <a:ext cx="3333441" cy="5308369"/>
            </a:xfrm>
            <a:prstGeom prst="rect">
              <a:avLst/>
            </a:prstGeom>
            <a:gradFill>
              <a:gsLst>
                <a:gs pos="0">
                  <a:schemeClr val="accent5">
                    <a:lumMod val="75000"/>
                  </a:schemeClr>
                </a:gs>
                <a:gs pos="48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338E2756-2591-1046-1B67-C9DEEDDCB82E}"/>
                </a:ext>
                <a:ext uri="{C183D7F6-B498-43B3-948B-1728B52AA6E4}">
                  <adec:decorative xmlns:adec="http://schemas.microsoft.com/office/drawing/2017/decorative" val="1"/>
                </a:ext>
              </a:extLst>
            </p:cNvPr>
            <p:cNvSpPr/>
            <p:nvPr/>
          </p:nvSpPr>
          <p:spPr>
            <a:xfrm rot="5400000" flipH="1">
              <a:off x="4205050" y="-1083744"/>
              <a:ext cx="4078718" cy="10273742"/>
            </a:xfrm>
            <a:prstGeom prst="rect">
              <a:avLst/>
            </a:prstGeom>
            <a:gradFill flip="none" rotWithShape="1">
              <a:gsLst>
                <a:gs pos="2000">
                  <a:schemeClr val="accent5">
                    <a:lumMod val="60000"/>
                    <a:lumOff val="40000"/>
                    <a:alpha val="68000"/>
                  </a:schemeClr>
                </a:gs>
                <a:gs pos="26000">
                  <a:schemeClr val="accent5">
                    <a:lumMod val="60000"/>
                    <a:lumOff val="40000"/>
                    <a:alpha val="0"/>
                  </a:schemeClr>
                </a:gs>
              </a:gsLst>
              <a:lin ang="1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2" name="Title 1">
            <a:extLst>
              <a:ext uri="{FF2B5EF4-FFF2-40B4-BE49-F238E27FC236}">
                <a16:creationId xmlns:a16="http://schemas.microsoft.com/office/drawing/2014/main" id="{0DDF72D5-B6AC-3F01-D0B7-E4B24906CCFA}"/>
              </a:ext>
            </a:extLst>
          </p:cNvPr>
          <p:cNvSpPr>
            <a:spLocks noGrp="1"/>
          </p:cNvSpPr>
          <p:nvPr>
            <p:ph type="title" hasCustomPrompt="1"/>
          </p:nvPr>
        </p:nvSpPr>
        <p:spPr>
          <a:xfrm>
            <a:off x="1801368" y="5120640"/>
            <a:ext cx="8549640" cy="621792"/>
          </a:xfrm>
        </p:spPr>
        <p:txBody>
          <a:bodyPr anchor="ctr">
            <a:normAutofit/>
          </a:bodyPr>
          <a:lstStyle>
            <a:lvl1pPr>
              <a:lnSpc>
                <a:spcPct val="120000"/>
              </a:lnSpc>
              <a:defRPr sz="1800" b="1">
                <a:solidFill>
                  <a:schemeClr val="tx1"/>
                </a:solidFill>
              </a:defRPr>
            </a:lvl1pPr>
          </a:lstStyle>
          <a:p>
            <a:r>
              <a:rPr lang="en-US"/>
              <a:t>Quote Author</a:t>
            </a:r>
          </a:p>
        </p:txBody>
      </p:sp>
      <p:sp>
        <p:nvSpPr>
          <p:cNvPr id="7" name="Content Placeholder 6">
            <a:extLst>
              <a:ext uri="{FF2B5EF4-FFF2-40B4-BE49-F238E27FC236}">
                <a16:creationId xmlns:a16="http://schemas.microsoft.com/office/drawing/2014/main" id="{20A93000-1238-849C-EADD-03910EE27D69}"/>
              </a:ext>
            </a:extLst>
          </p:cNvPr>
          <p:cNvSpPr>
            <a:spLocks noGrp="1"/>
          </p:cNvSpPr>
          <p:nvPr>
            <p:ph sz="quarter" idx="13" hasCustomPrompt="1"/>
          </p:nvPr>
        </p:nvSpPr>
        <p:spPr>
          <a:xfrm>
            <a:off x="1655064" y="1965960"/>
            <a:ext cx="8695944" cy="2331720"/>
          </a:xfrm>
        </p:spPr>
        <p:txBody>
          <a:bodyPr anchor="ctr">
            <a:normAutofit/>
          </a:bodyPr>
          <a:lstStyle>
            <a:lvl1pPr marL="137160" indent="-137160">
              <a:lnSpc>
                <a:spcPct val="100000"/>
              </a:lnSpc>
              <a:buNone/>
              <a:defRPr sz="3800">
                <a:solidFill>
                  <a:schemeClr val="tx1"/>
                </a:solidFill>
                <a:latin typeface="+mn-lt"/>
              </a:defRPr>
            </a:lvl1pPr>
          </a:lstStyle>
          <a:p>
            <a:pPr lvl="0"/>
            <a:r>
              <a:rPr lang="en-US"/>
              <a:t>Click to edit Quote</a:t>
            </a:r>
          </a:p>
        </p:txBody>
      </p:sp>
      <p:sp>
        <p:nvSpPr>
          <p:cNvPr id="3" name="Footer Placeholder 2">
            <a:extLst>
              <a:ext uri="{FF2B5EF4-FFF2-40B4-BE49-F238E27FC236}">
                <a16:creationId xmlns:a16="http://schemas.microsoft.com/office/drawing/2014/main" id="{B26C0B63-D720-7E4B-EF47-C094EDA300AC}"/>
              </a:ext>
            </a:extLst>
          </p:cNvPr>
          <p:cNvSpPr>
            <a:spLocks noGrp="1"/>
          </p:cNvSpPr>
          <p:nvPr>
            <p:ph type="ftr" sz="quarter" idx="10"/>
          </p:nvPr>
        </p:nvSpPr>
        <p:spPr/>
        <p:txBody>
          <a:bodyPr/>
          <a:lstStyle>
            <a:lvl1pPr>
              <a:defRPr>
                <a:solidFill>
                  <a:schemeClr val="bg1"/>
                </a:solidFill>
              </a:defRPr>
            </a:lvl1pPr>
          </a:lstStyle>
          <a:p>
            <a:endParaRPr lang="en-US"/>
          </a:p>
        </p:txBody>
      </p:sp>
      <p:sp>
        <p:nvSpPr>
          <p:cNvPr id="4" name="Date Placeholder 3">
            <a:extLst>
              <a:ext uri="{FF2B5EF4-FFF2-40B4-BE49-F238E27FC236}">
                <a16:creationId xmlns:a16="http://schemas.microsoft.com/office/drawing/2014/main" id="{B3091BBB-CF16-BAC6-4881-2B122B945B8A}"/>
              </a:ext>
            </a:extLst>
          </p:cNvPr>
          <p:cNvSpPr>
            <a:spLocks noGrp="1"/>
          </p:cNvSpPr>
          <p:nvPr>
            <p:ph type="dt" sz="half" idx="11"/>
          </p:nvPr>
        </p:nvSpPr>
        <p:spPr/>
        <p:txBody>
          <a:bodyPr/>
          <a:lstStyle>
            <a:lvl1pPr>
              <a:defRPr>
                <a:solidFill>
                  <a:schemeClr val="bg1"/>
                </a:solidFill>
              </a:defRPr>
            </a:lvl1pPr>
          </a:lstStyle>
          <a:p>
            <a:fld id="{3AEEF7F6-ECFE-4473-B3E9-C91BE833927A}" type="datetimeFigureOut">
              <a:rPr lang="en-US" smtClean="0"/>
              <a:t>9/7/2026</a:t>
            </a:fld>
            <a:endParaRPr lang="en-US"/>
          </a:p>
        </p:txBody>
      </p:sp>
      <p:sp>
        <p:nvSpPr>
          <p:cNvPr id="5" name="Slide Number Placeholder 4">
            <a:extLst>
              <a:ext uri="{FF2B5EF4-FFF2-40B4-BE49-F238E27FC236}">
                <a16:creationId xmlns:a16="http://schemas.microsoft.com/office/drawing/2014/main" id="{318C42D5-A475-3C08-9471-C59B3A49C848}"/>
              </a:ext>
            </a:extLst>
          </p:cNvPr>
          <p:cNvSpPr>
            <a:spLocks noGrp="1"/>
          </p:cNvSpPr>
          <p:nvPr>
            <p:ph type="sldNum" sz="quarter" idx="12"/>
          </p:nvPr>
        </p:nvSpPr>
        <p:spPr/>
        <p:txBody>
          <a:bodyPr/>
          <a:lstStyle>
            <a:lvl1pPr>
              <a:defRPr>
                <a:solidFill>
                  <a:schemeClr val="bg1"/>
                </a:solidFill>
              </a:defRPr>
            </a:lvl1pPr>
          </a:lstStyle>
          <a:p>
            <a:fld id="{5DAD859A-2C66-45B9-9A71-3CF205EC2D4A}" type="slidenum">
              <a:rPr lang="en-US" smtClean="0"/>
              <a:t>‹#›</a:t>
            </a:fld>
            <a:endParaRPr lang="en-US"/>
          </a:p>
        </p:txBody>
      </p:sp>
    </p:spTree>
    <p:extLst>
      <p:ext uri="{BB962C8B-B14F-4D97-AF65-F5344CB8AC3E}">
        <p14:creationId xmlns:p14="http://schemas.microsoft.com/office/powerpoint/2010/main" val="4021491193"/>
      </p:ext>
    </p:extLst>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93D49479-B594-DDBA-C16A-3A98635C8A4A}"/>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4" name="Rectangle 13">
              <a:extLst>
                <a:ext uri="{FF2B5EF4-FFF2-40B4-BE49-F238E27FC236}">
                  <a16:creationId xmlns:a16="http://schemas.microsoft.com/office/drawing/2014/main" id="{0E065CA7-C91C-8C4F-CD30-E6DB950A620B}"/>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DCDB482-1274-EA4E-11EA-FDB308F1540E}"/>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8FAEF3D1-EB50-234E-F0C0-5C4E6FB69937}"/>
              </a:ext>
              <a:ext uri="{C183D7F6-B498-43B3-948B-1728B52AA6E4}">
                <adec:decorative xmlns:adec="http://schemas.microsoft.com/office/drawing/2017/decorative" val="1"/>
              </a:ext>
            </a:extLst>
          </p:cNvPr>
          <p:cNvGrpSpPr/>
          <p:nvPr/>
        </p:nvGrpSpPr>
        <p:grpSpPr>
          <a:xfrm rot="10800000">
            <a:off x="-1091" y="0"/>
            <a:ext cx="12188952" cy="123363"/>
            <a:chOff x="-5025" y="6737718"/>
            <a:chExt cx="12207200" cy="123363"/>
          </a:xfrm>
        </p:grpSpPr>
        <p:sp>
          <p:nvSpPr>
            <p:cNvPr id="17" name="Rectangle 16">
              <a:extLst>
                <a:ext uri="{FF2B5EF4-FFF2-40B4-BE49-F238E27FC236}">
                  <a16:creationId xmlns:a16="http://schemas.microsoft.com/office/drawing/2014/main" id="{5B35CE4F-16F9-575C-78CA-4F076F0C3D1F}"/>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D59711A-5559-82B6-B156-35D79618FF56}"/>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0DDF72D5-B6AC-3F01-D0B7-E4B24906CCFA}"/>
              </a:ext>
            </a:extLst>
          </p:cNvPr>
          <p:cNvSpPr>
            <a:spLocks noGrp="1"/>
          </p:cNvSpPr>
          <p:nvPr>
            <p:ph type="title" hasCustomPrompt="1"/>
          </p:nvPr>
        </p:nvSpPr>
        <p:spPr>
          <a:xfrm>
            <a:off x="1379836" y="5192776"/>
            <a:ext cx="8494776" cy="621792"/>
          </a:xfrm>
        </p:spPr>
        <p:txBody>
          <a:bodyPr anchor="ctr">
            <a:normAutofit/>
          </a:bodyPr>
          <a:lstStyle>
            <a:lvl1pPr>
              <a:lnSpc>
                <a:spcPct val="120000"/>
              </a:lnSpc>
              <a:defRPr sz="1800" b="1">
                <a:gradFill>
                  <a:gsLst>
                    <a:gs pos="0">
                      <a:schemeClr val="accent2"/>
                    </a:gs>
                    <a:gs pos="90000">
                      <a:schemeClr val="accent5"/>
                    </a:gs>
                  </a:gsLst>
                  <a:lin ang="9600000" scaled="0"/>
                </a:gradFill>
              </a:defRPr>
            </a:lvl1pPr>
          </a:lstStyle>
          <a:p>
            <a:r>
              <a:rPr lang="en-US"/>
              <a:t>Quote Author</a:t>
            </a:r>
          </a:p>
        </p:txBody>
      </p:sp>
      <p:sp>
        <p:nvSpPr>
          <p:cNvPr id="7" name="Content Placeholder 6">
            <a:extLst>
              <a:ext uri="{FF2B5EF4-FFF2-40B4-BE49-F238E27FC236}">
                <a16:creationId xmlns:a16="http://schemas.microsoft.com/office/drawing/2014/main" id="{20A93000-1238-849C-EADD-03910EE27D69}"/>
              </a:ext>
            </a:extLst>
          </p:cNvPr>
          <p:cNvSpPr>
            <a:spLocks noGrp="1"/>
          </p:cNvSpPr>
          <p:nvPr>
            <p:ph sz="quarter" idx="13" hasCustomPrompt="1"/>
          </p:nvPr>
        </p:nvSpPr>
        <p:spPr>
          <a:xfrm>
            <a:off x="1233532" y="1792224"/>
            <a:ext cx="8641080" cy="2871216"/>
          </a:xfrm>
        </p:spPr>
        <p:txBody>
          <a:bodyPr anchor="ctr">
            <a:normAutofit/>
          </a:bodyPr>
          <a:lstStyle>
            <a:lvl1pPr marL="137160" indent="-137160">
              <a:lnSpc>
                <a:spcPct val="100000"/>
              </a:lnSpc>
              <a:buNone/>
              <a:defRPr sz="3600">
                <a:gradFill>
                  <a:gsLst>
                    <a:gs pos="0">
                      <a:schemeClr val="accent2"/>
                    </a:gs>
                    <a:gs pos="90000">
                      <a:schemeClr val="accent5"/>
                    </a:gs>
                  </a:gsLst>
                  <a:lin ang="9600000" scaled="0"/>
                </a:gradFill>
              </a:defRPr>
            </a:lvl1pPr>
          </a:lstStyle>
          <a:p>
            <a:pPr lvl="0"/>
            <a:r>
              <a:rPr lang="en-US"/>
              <a:t>Click to edit Quote</a:t>
            </a:r>
          </a:p>
        </p:txBody>
      </p:sp>
      <p:sp>
        <p:nvSpPr>
          <p:cNvPr id="3" name="Footer Placeholder 2">
            <a:extLst>
              <a:ext uri="{FF2B5EF4-FFF2-40B4-BE49-F238E27FC236}">
                <a16:creationId xmlns:a16="http://schemas.microsoft.com/office/drawing/2014/main" id="{B26C0B63-D720-7E4B-EF47-C094EDA300AC}"/>
              </a:ext>
            </a:extLst>
          </p:cNvPr>
          <p:cNvSpPr>
            <a:spLocks noGrp="1"/>
          </p:cNvSpPr>
          <p:nvPr>
            <p:ph type="ftr" sz="quarter" idx="10"/>
          </p:nvPr>
        </p:nvSpPr>
        <p:spPr/>
        <p:txBody>
          <a:bodyPr/>
          <a:lstStyle/>
          <a:p>
            <a:endParaRPr lang="en-US"/>
          </a:p>
        </p:txBody>
      </p:sp>
      <p:sp>
        <p:nvSpPr>
          <p:cNvPr id="4" name="Date Placeholder 3">
            <a:extLst>
              <a:ext uri="{FF2B5EF4-FFF2-40B4-BE49-F238E27FC236}">
                <a16:creationId xmlns:a16="http://schemas.microsoft.com/office/drawing/2014/main" id="{B3091BBB-CF16-BAC6-4881-2B122B945B8A}"/>
              </a:ext>
            </a:extLst>
          </p:cNvPr>
          <p:cNvSpPr>
            <a:spLocks noGrp="1"/>
          </p:cNvSpPr>
          <p:nvPr>
            <p:ph type="dt" sz="half" idx="11"/>
          </p:nvPr>
        </p:nvSpPr>
        <p:spPr/>
        <p:txBody>
          <a:bodyPr/>
          <a:lstStyle/>
          <a:p>
            <a:fld id="{3AEEF7F6-ECFE-4473-B3E9-C91BE833927A}" type="datetimeFigureOut">
              <a:rPr lang="en-US" smtClean="0"/>
              <a:t>9/7/2026</a:t>
            </a:fld>
            <a:endParaRPr lang="en-US"/>
          </a:p>
        </p:txBody>
      </p:sp>
      <p:sp>
        <p:nvSpPr>
          <p:cNvPr id="5" name="Slide Number Placeholder 4">
            <a:extLst>
              <a:ext uri="{FF2B5EF4-FFF2-40B4-BE49-F238E27FC236}">
                <a16:creationId xmlns:a16="http://schemas.microsoft.com/office/drawing/2014/main" id="{318C42D5-A475-3C08-9471-C59B3A49C848}"/>
              </a:ext>
            </a:extLst>
          </p:cNvPr>
          <p:cNvSpPr>
            <a:spLocks noGrp="1"/>
          </p:cNvSpPr>
          <p:nvPr>
            <p:ph type="sldNum" sz="quarter" idx="12"/>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28920912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0B646A9-91B4-D2CF-8B72-68E668219C00}"/>
              </a:ext>
            </a:extLst>
          </p:cNvPr>
          <p:cNvSpPr/>
          <p:nvPr/>
        </p:nvSpPr>
        <p:spPr>
          <a:xfrm rot="5400000" flipH="1">
            <a:off x="5175902" y="-5175894"/>
            <a:ext cx="1855397" cy="12207199"/>
          </a:xfrm>
          <a:prstGeom prst="rect">
            <a:avLst/>
          </a:prstGeom>
          <a:gradFill>
            <a:gsLst>
              <a:gs pos="0">
                <a:schemeClr val="accent5"/>
              </a:gs>
              <a:gs pos="90000">
                <a:schemeClr val="accent2"/>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10954512" cy="1197864"/>
          </a:xfrm>
        </p:spPr>
        <p:txBody>
          <a:bodyPr/>
          <a:lstStyle>
            <a:lvl1pPr>
              <a:defRPr>
                <a:solidFill>
                  <a:schemeClr val="bg1"/>
                </a:solidFill>
              </a:defRPr>
            </a:lvl1pPr>
          </a:lstStyle>
          <a:p>
            <a:r>
              <a:rPr lang="en-US"/>
              <a:t>Click to edit Master title style</a:t>
            </a:r>
          </a:p>
        </p:txBody>
      </p:sp>
      <p:sp>
        <p:nvSpPr>
          <p:cNvPr id="7" name="Content Placeholder 6">
            <a:extLst>
              <a:ext uri="{FF2B5EF4-FFF2-40B4-BE49-F238E27FC236}">
                <a16:creationId xmlns:a16="http://schemas.microsoft.com/office/drawing/2014/main" id="{D004E38F-46D8-838A-C636-0958E5B36CB4}"/>
              </a:ext>
            </a:extLst>
          </p:cNvPr>
          <p:cNvSpPr>
            <a:spLocks noGrp="1"/>
          </p:cNvSpPr>
          <p:nvPr>
            <p:ph sz="quarter" idx="18"/>
          </p:nvPr>
        </p:nvSpPr>
        <p:spPr>
          <a:xfrm>
            <a:off x="612775" y="2313433"/>
            <a:ext cx="5165725" cy="4000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a:extLst>
              <a:ext uri="{FF2B5EF4-FFF2-40B4-BE49-F238E27FC236}">
                <a16:creationId xmlns:a16="http://schemas.microsoft.com/office/drawing/2014/main" id="{E8F84C8F-5A53-198D-2CB3-A78F006C4D20}"/>
              </a:ext>
            </a:extLst>
          </p:cNvPr>
          <p:cNvSpPr>
            <a:spLocks noGrp="1"/>
          </p:cNvSpPr>
          <p:nvPr>
            <p:ph sz="quarter" idx="19"/>
          </p:nvPr>
        </p:nvSpPr>
        <p:spPr>
          <a:xfrm>
            <a:off x="6400800" y="2313430"/>
            <a:ext cx="5165725" cy="40000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392A082C-5D4A-4A20-87E3-9906B5F3BAF4}"/>
              </a:ext>
            </a:extLst>
          </p:cNvPr>
          <p:cNvSpPr>
            <a:spLocks noGrp="1"/>
          </p:cNvSpPr>
          <p:nvPr>
            <p:ph type="ftr" sz="quarter" idx="16"/>
          </p:nvPr>
        </p:nvSpPr>
        <p:spPr/>
        <p:txBody>
          <a:bodyPr/>
          <a:lstStyle/>
          <a:p>
            <a:endParaRPr lang="en-US"/>
          </a:p>
        </p:txBody>
      </p:sp>
      <p:sp>
        <p:nvSpPr>
          <p:cNvPr id="3" name="Date Placeholder 2">
            <a:extLst>
              <a:ext uri="{FF2B5EF4-FFF2-40B4-BE49-F238E27FC236}">
                <a16:creationId xmlns:a16="http://schemas.microsoft.com/office/drawing/2014/main" id="{EC2184DE-1D38-B3AE-D560-557B3726B547}"/>
              </a:ext>
            </a:extLst>
          </p:cNvPr>
          <p:cNvSpPr>
            <a:spLocks noGrp="1"/>
          </p:cNvSpPr>
          <p:nvPr>
            <p:ph type="dt" sz="half" idx="15"/>
          </p:nvPr>
        </p:nvSpPr>
        <p:spPr/>
        <p:txBody>
          <a:bodyPr/>
          <a:lstStyle/>
          <a:p>
            <a:fld id="{3AEEF7F6-ECFE-4473-B3E9-C91BE833927A}" type="datetimeFigureOut">
              <a:rPr lang="en-US" smtClean="0"/>
              <a:t>9/7/2026</a:t>
            </a:fld>
            <a:endParaRPr lang="en-US"/>
          </a:p>
        </p:txBody>
      </p:sp>
      <p:sp>
        <p:nvSpPr>
          <p:cNvPr id="8" name="Slide Number Placeholder 7">
            <a:extLst>
              <a:ext uri="{FF2B5EF4-FFF2-40B4-BE49-F238E27FC236}">
                <a16:creationId xmlns:a16="http://schemas.microsoft.com/office/drawing/2014/main" id="{AD66BE47-AC20-1061-07AD-89A41D02F482}"/>
              </a:ext>
            </a:extLst>
          </p:cNvPr>
          <p:cNvSpPr>
            <a:spLocks noGrp="1"/>
          </p:cNvSpPr>
          <p:nvPr>
            <p:ph type="sldNum" sz="quarter" idx="17"/>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29813185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C704A21-3725-4536-B210-EAED58DE1544}"/>
              </a:ext>
            </a:extLst>
          </p:cNvPr>
          <p:cNvSpPr/>
          <p:nvPr/>
        </p:nvSpPr>
        <p:spPr>
          <a:xfrm rot="5400000" flipH="1">
            <a:off x="5175902" y="-5175894"/>
            <a:ext cx="1855397" cy="12207199"/>
          </a:xfrm>
          <a:prstGeom prst="rect">
            <a:avLst/>
          </a:prstGeom>
          <a:gradFill>
            <a:gsLst>
              <a:gs pos="0">
                <a:schemeClr val="accent5"/>
              </a:gs>
              <a:gs pos="90000">
                <a:schemeClr val="accent2"/>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12648" y="502920"/>
            <a:ext cx="10953750" cy="1197864"/>
          </a:xfrm>
        </p:spPr>
        <p:txBody>
          <a:bodyPr/>
          <a:lstStyle>
            <a:lvl1pPr>
              <a:defRPr>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12648" y="2198999"/>
            <a:ext cx="5166360" cy="484632"/>
          </a:xfrm>
        </p:spPr>
        <p:txBody>
          <a:bodyPr anchor="b">
            <a:normAutofit/>
          </a:bodyPr>
          <a:lstStyle>
            <a:lvl1pPr marL="0" indent="0">
              <a:lnSpc>
                <a:spcPct val="90000"/>
              </a:lnSpc>
              <a:buNone/>
              <a:defRPr sz="24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Content Placeholder 8">
            <a:extLst>
              <a:ext uri="{FF2B5EF4-FFF2-40B4-BE49-F238E27FC236}">
                <a16:creationId xmlns:a16="http://schemas.microsoft.com/office/drawing/2014/main" id="{1D708347-B003-2458-75EC-D8317FBF028C}"/>
              </a:ext>
            </a:extLst>
          </p:cNvPr>
          <p:cNvSpPr>
            <a:spLocks noGrp="1"/>
          </p:cNvSpPr>
          <p:nvPr>
            <p:ph sz="quarter" idx="18"/>
          </p:nvPr>
        </p:nvSpPr>
        <p:spPr>
          <a:xfrm>
            <a:off x="612775" y="2794000"/>
            <a:ext cx="5165725" cy="3524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400800" y="2198999"/>
            <a:ext cx="5166360" cy="484633"/>
          </a:xfrm>
        </p:spPr>
        <p:txBody>
          <a:bodyPr anchor="b">
            <a:normAutofit/>
          </a:bodyPr>
          <a:lstStyle>
            <a:lvl1pPr marL="0" indent="0">
              <a:lnSpc>
                <a:spcPct val="90000"/>
              </a:lnSpc>
              <a:buNone/>
              <a:defRPr sz="24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13">
            <a:extLst>
              <a:ext uri="{FF2B5EF4-FFF2-40B4-BE49-F238E27FC236}">
                <a16:creationId xmlns:a16="http://schemas.microsoft.com/office/drawing/2014/main" id="{6F3E993C-0A55-1F54-C280-76AF30E5377A}"/>
              </a:ext>
            </a:extLst>
          </p:cNvPr>
          <p:cNvSpPr>
            <a:spLocks noGrp="1"/>
          </p:cNvSpPr>
          <p:nvPr>
            <p:ph sz="quarter" idx="19"/>
          </p:nvPr>
        </p:nvSpPr>
        <p:spPr>
          <a:xfrm>
            <a:off x="6400800" y="2794000"/>
            <a:ext cx="5166360" cy="3524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80669AB3-1083-59C6-B9F8-A35C0D406617}"/>
              </a:ext>
            </a:extLst>
          </p:cNvPr>
          <p:cNvSpPr>
            <a:spLocks noGrp="1"/>
          </p:cNvSpPr>
          <p:nvPr>
            <p:ph type="ftr" sz="quarter" idx="16"/>
          </p:nvPr>
        </p:nvSpPr>
        <p:spPr/>
        <p:txBody>
          <a:bodyPr/>
          <a:lstStyle/>
          <a:p>
            <a:endParaRPr lang="en-US"/>
          </a:p>
        </p:txBody>
      </p:sp>
      <p:sp>
        <p:nvSpPr>
          <p:cNvPr id="4" name="Date Placeholder 3">
            <a:extLst>
              <a:ext uri="{FF2B5EF4-FFF2-40B4-BE49-F238E27FC236}">
                <a16:creationId xmlns:a16="http://schemas.microsoft.com/office/drawing/2014/main" id="{88D0645D-C128-9FF0-2E8B-D2E3E34687DA}"/>
              </a:ext>
            </a:extLst>
          </p:cNvPr>
          <p:cNvSpPr>
            <a:spLocks noGrp="1"/>
          </p:cNvSpPr>
          <p:nvPr>
            <p:ph type="dt" sz="half" idx="15"/>
          </p:nvPr>
        </p:nvSpPr>
        <p:spPr/>
        <p:txBody>
          <a:bodyPr/>
          <a:lstStyle/>
          <a:p>
            <a:fld id="{3AEEF7F6-ECFE-4473-B3E9-C91BE833927A}" type="datetimeFigureOut">
              <a:rPr lang="en-US" smtClean="0"/>
              <a:t>9/7/2026</a:t>
            </a:fld>
            <a:endParaRPr lang="en-US"/>
          </a:p>
        </p:txBody>
      </p:sp>
      <p:sp>
        <p:nvSpPr>
          <p:cNvPr id="10" name="Slide Number Placeholder 9">
            <a:extLst>
              <a:ext uri="{FF2B5EF4-FFF2-40B4-BE49-F238E27FC236}">
                <a16:creationId xmlns:a16="http://schemas.microsoft.com/office/drawing/2014/main" id="{CC6DDA88-C058-DDD5-F19B-8B5E7B86C681}"/>
              </a:ext>
            </a:extLst>
          </p:cNvPr>
          <p:cNvSpPr>
            <a:spLocks noGrp="1"/>
          </p:cNvSpPr>
          <p:nvPr>
            <p:ph type="sldNum" sz="quarter" idx="17"/>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33282937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nchor="t"/>
          <a:lstStyle/>
          <a:p>
            <a:r>
              <a:rPr lang="en-US"/>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3AEEF7F6-ECFE-4473-B3E9-C91BE833927A}" type="datetimeFigureOut">
              <a:rPr lang="en-US" smtClean="0"/>
              <a:t>9/7/2026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403583314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3AEEF7F6-ECFE-4473-B3E9-C91BE833927A}" type="datetimeFigureOut">
              <a:rPr lang="en-US" smtClean="0"/>
              <a:t>9/7/2026</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333317726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36BE0305-2234-39DE-EC35-B6881018EC31}"/>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2" name="Rectangle 11">
              <a:extLst>
                <a:ext uri="{FF2B5EF4-FFF2-40B4-BE49-F238E27FC236}">
                  <a16:creationId xmlns:a16="http://schemas.microsoft.com/office/drawing/2014/main" id="{BEBF17BE-BA15-771A-79F4-91B4C5C752FB}"/>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79ADE0D-3A86-F364-6B2A-F373A75E29AE}"/>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12648" y="502920"/>
            <a:ext cx="3595634" cy="1808201"/>
          </a:xfrm>
        </p:spPr>
        <p:txBody>
          <a:bodyPr vert="horz" lIns="91440" tIns="45720" rIns="91440" bIns="45720" rtlCol="0" anchor="t">
            <a:normAutofit/>
          </a:bodyPr>
          <a:lstStyle>
            <a:lvl1pPr>
              <a:defRPr lang="en-US" dirty="0"/>
            </a:lvl1pPr>
          </a:lstStyle>
          <a:p>
            <a:pPr lvl="0"/>
            <a:r>
              <a:rPr lang="en-US"/>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12648" y="2311121"/>
            <a:ext cx="3309608" cy="3993263"/>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283299" y="502920"/>
            <a:ext cx="6283861" cy="580326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3AEEF7F6-ECFE-4473-B3E9-C91BE833927A}" type="datetimeFigureOut">
              <a:rPr lang="en-US" smtClean="0"/>
              <a:t>9/7/2026</a:t>
            </a:fld>
            <a:endParaRPr lang="en-US"/>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89401386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D02923E9-478C-95DE-C678-A683A36F5388}"/>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21" name="Rectangle 20">
              <a:extLst>
                <a:ext uri="{FF2B5EF4-FFF2-40B4-BE49-F238E27FC236}">
                  <a16:creationId xmlns:a16="http://schemas.microsoft.com/office/drawing/2014/main" id="{43DD8A0F-EB40-1201-2A23-685958AC5DF6}"/>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9B912E4F-3FBB-39E4-2EA2-BA0D8858A74D}"/>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12648" y="502920"/>
            <a:ext cx="3713996" cy="2247200"/>
          </a:xfrm>
        </p:spPr>
        <p:txBody>
          <a:bodyPr vert="horz" lIns="91440" tIns="45720" rIns="91440" bIns="45720" rtlCol="0" anchor="t">
            <a:normAutofit/>
          </a:bodyPr>
          <a:lstStyle>
            <a:lvl1pPr>
              <a:defRPr lang="en-US" dirty="0"/>
            </a:lvl1pPr>
          </a:lstStyle>
          <a:p>
            <a:pPr lvl="0"/>
            <a:r>
              <a:rPr lang="en-US"/>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8" y="2826137"/>
            <a:ext cx="3310128"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4" name="Footer Placeholder 23">
            <a:extLst>
              <a:ext uri="{FF2B5EF4-FFF2-40B4-BE49-F238E27FC236}">
                <a16:creationId xmlns:a16="http://schemas.microsoft.com/office/drawing/2014/main" id="{861F92C4-9651-789C-0B22-E6343EE25C7A}"/>
              </a:ext>
            </a:extLst>
          </p:cNvPr>
          <p:cNvSpPr>
            <a:spLocks noGrp="1"/>
          </p:cNvSpPr>
          <p:nvPr>
            <p:ph type="ftr" sz="quarter" idx="15"/>
          </p:nvPr>
        </p:nvSpPr>
        <p:spPr/>
        <p:txBody>
          <a:bodyPr/>
          <a:lstStyle/>
          <a:p>
            <a:endParaRPr lang="en-US"/>
          </a:p>
        </p:txBody>
      </p:sp>
      <p:sp>
        <p:nvSpPr>
          <p:cNvPr id="8" name="Picture Placeholder 7">
            <a:extLst>
              <a:ext uri="{FF2B5EF4-FFF2-40B4-BE49-F238E27FC236}">
                <a16:creationId xmlns:a16="http://schemas.microsoft.com/office/drawing/2014/main" id="{6CCD178F-4127-FE67-2F5D-0F1CE7884398}"/>
              </a:ext>
            </a:extLst>
          </p:cNvPr>
          <p:cNvSpPr>
            <a:spLocks noGrp="1"/>
          </p:cNvSpPr>
          <p:nvPr>
            <p:ph type="pic" sz="quarter" idx="13" hasCustomPrompt="1"/>
          </p:nvPr>
        </p:nvSpPr>
        <p:spPr>
          <a:xfrm>
            <a:off x="5153978" y="342016"/>
            <a:ext cx="6413182" cy="5976487"/>
          </a:xfrm>
          <a:blipFill dpi="0" rotWithShape="1">
            <a:blip r:embed="rId2">
              <a:alphaModFix amt="70000"/>
            </a:blip>
            <a:srcRect/>
            <a:stretch>
              <a:fillRect/>
            </a:stretch>
          </a:blipFill>
        </p:spPr>
        <p:txBody>
          <a:bodyPr/>
          <a:lstStyle>
            <a:lvl1pPr marL="0" indent="0">
              <a:buNone/>
              <a:defRPr/>
            </a:lvl1pPr>
          </a:lstStyle>
          <a:p>
            <a:r>
              <a:rPr lang="en-US"/>
              <a:t> </a:t>
            </a:r>
          </a:p>
        </p:txBody>
      </p:sp>
      <p:sp>
        <p:nvSpPr>
          <p:cNvPr id="23" name="Date Placeholder 22">
            <a:extLst>
              <a:ext uri="{FF2B5EF4-FFF2-40B4-BE49-F238E27FC236}">
                <a16:creationId xmlns:a16="http://schemas.microsoft.com/office/drawing/2014/main" id="{8ACB14E1-4D3B-B55C-4791-64F774AC361F}"/>
              </a:ext>
            </a:extLst>
          </p:cNvPr>
          <p:cNvSpPr>
            <a:spLocks noGrp="1"/>
          </p:cNvSpPr>
          <p:nvPr>
            <p:ph type="dt" sz="half" idx="14"/>
          </p:nvPr>
        </p:nvSpPr>
        <p:spPr/>
        <p:txBody>
          <a:bodyPr/>
          <a:lstStyle/>
          <a:p>
            <a:fld id="{3AEEF7F6-ECFE-4473-B3E9-C91BE833927A}" type="datetimeFigureOut">
              <a:rPr lang="en-US" smtClean="0"/>
              <a:t>9/7/2026</a:t>
            </a:fld>
            <a:endParaRPr lang="en-US"/>
          </a:p>
        </p:txBody>
      </p:sp>
      <p:sp>
        <p:nvSpPr>
          <p:cNvPr id="25" name="Slide Number Placeholder 24">
            <a:extLst>
              <a:ext uri="{FF2B5EF4-FFF2-40B4-BE49-F238E27FC236}">
                <a16:creationId xmlns:a16="http://schemas.microsoft.com/office/drawing/2014/main" id="{E55DAD34-8521-F119-F985-ABFBDD340032}"/>
              </a:ext>
            </a:extLst>
          </p:cNvPr>
          <p:cNvSpPr>
            <a:spLocks noGrp="1"/>
          </p:cNvSpPr>
          <p:nvPr>
            <p:ph type="sldNum" sz="quarter" idx="16"/>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364965423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0AE463B-60C7-F01E-97F6-1486FB41D222}"/>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7" name="Rectangle 6">
              <a:extLst>
                <a:ext uri="{FF2B5EF4-FFF2-40B4-BE49-F238E27FC236}">
                  <a16:creationId xmlns:a16="http://schemas.microsoft.com/office/drawing/2014/main" id="{EF94E48A-D751-8593-5D71-0683866A2404}"/>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55092F9-8C9B-4865-CB0E-EFD550A28ED3}"/>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40080"/>
            <a:ext cx="10890373" cy="1463040"/>
          </a:xfrm>
        </p:spPr>
        <p:txBody>
          <a:bodyPr anchor="t">
            <a:normAutofit/>
          </a:bodyPr>
          <a:lstStyle>
            <a:lvl1pPr>
              <a:defRPr sz="6000">
                <a:gradFill>
                  <a:gsLst>
                    <a:gs pos="0">
                      <a:schemeClr val="accent2"/>
                    </a:gs>
                    <a:gs pos="100000">
                      <a:schemeClr val="accent5"/>
                    </a:gs>
                  </a:gsLst>
                  <a:lin ang="4200000" scaled="0"/>
                </a:gradFill>
              </a:defRPr>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12648" y="3483864"/>
            <a:ext cx="10890374"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A67F5585-231E-4B46-143C-086AE5C56D2F}"/>
              </a:ext>
            </a:extLst>
          </p:cNvPr>
          <p:cNvSpPr>
            <a:spLocks noGrp="1"/>
          </p:cNvSpPr>
          <p:nvPr>
            <p:ph type="ftr" sz="quarter" idx="15"/>
          </p:nvPr>
        </p:nvSpPr>
        <p:spPr/>
        <p:txBody>
          <a:bodyPr/>
          <a:lstStyle/>
          <a:p>
            <a:endParaRPr lang="en-US"/>
          </a:p>
        </p:txBody>
      </p:sp>
      <p:sp>
        <p:nvSpPr>
          <p:cNvPr id="4" name="Date Placeholder 3">
            <a:extLst>
              <a:ext uri="{FF2B5EF4-FFF2-40B4-BE49-F238E27FC236}">
                <a16:creationId xmlns:a16="http://schemas.microsoft.com/office/drawing/2014/main" id="{5C52CF0D-DCF6-2401-8AD6-ED12BCF0D0F7}"/>
              </a:ext>
            </a:extLst>
          </p:cNvPr>
          <p:cNvSpPr>
            <a:spLocks noGrp="1"/>
          </p:cNvSpPr>
          <p:nvPr>
            <p:ph type="dt" sz="half" idx="14"/>
          </p:nvPr>
        </p:nvSpPr>
        <p:spPr/>
        <p:txBody>
          <a:bodyPr/>
          <a:lstStyle/>
          <a:p>
            <a:fld id="{3AEEF7F6-ECFE-4473-B3E9-C91BE833927A}" type="datetimeFigureOut">
              <a:rPr lang="en-US" smtClean="0"/>
              <a:t>9/7/2026</a:t>
            </a:fld>
            <a:endParaRPr lang="en-US"/>
          </a:p>
        </p:txBody>
      </p:sp>
      <p:sp>
        <p:nvSpPr>
          <p:cNvPr id="6" name="Slide Number Placeholder 5">
            <a:extLst>
              <a:ext uri="{FF2B5EF4-FFF2-40B4-BE49-F238E27FC236}">
                <a16:creationId xmlns:a16="http://schemas.microsoft.com/office/drawing/2014/main" id="{90CE8D9E-59BD-DBC5-F43C-8A6A21AE2F10}"/>
              </a:ext>
            </a:extLst>
          </p:cNvPr>
          <p:cNvSpPr>
            <a:spLocks noGrp="1"/>
          </p:cNvSpPr>
          <p:nvPr>
            <p:ph type="sldNum" sz="quarter" idx="16"/>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2409133390"/>
      </p:ext>
    </p:extLst>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1627318"/>
            <a:ext cx="8430768" cy="1842020"/>
          </a:xfrm>
        </p:spPr>
        <p:txBody>
          <a:bodyPr anchor="b">
            <a:normAutofit/>
          </a:bodyPr>
          <a:lstStyle>
            <a:lvl1pPr>
              <a:defRPr sz="6000">
                <a:gradFill>
                  <a:gsLst>
                    <a:gs pos="0">
                      <a:schemeClr val="accent2"/>
                    </a:gs>
                    <a:gs pos="100000">
                      <a:schemeClr val="accent5"/>
                    </a:gs>
                  </a:gsLst>
                  <a:lin ang="4200000" scaled="0"/>
                </a:gradFill>
              </a:defRPr>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12648" y="3622673"/>
            <a:ext cx="8430768" cy="1609344"/>
          </a:xfrm>
        </p:spPr>
        <p:txBody>
          <a:bodyPr vert="horz" lIns="91440" tIns="45720" rIns="91440" bIns="45720" rtlCol="0">
            <a:normAutofit/>
          </a:bodyPr>
          <a:lstStyle>
            <a:lvl1pPr marL="0" indent="0">
              <a:buNone/>
              <a:defRPr lang="en-US" sz="2200" dirty="0"/>
            </a:lvl1pPr>
            <a:lvl2pPr marL="228600" indent="0">
              <a:buNone/>
              <a:defRPr lang="en-US" sz="1800" dirty="0"/>
            </a:lvl2pPr>
            <a:lvl3pPr marL="457200" indent="0">
              <a:buNone/>
              <a:defRPr lang="en-US" sz="1600" dirty="0"/>
            </a:lvl3pPr>
            <a:lvl4pPr marL="685800" indent="0">
              <a:buNone/>
              <a:defRPr lang="en-US" sz="1400" dirty="0"/>
            </a:lvl4pPr>
            <a:lvl5pPr marL="914400" indent="0">
              <a:buNone/>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F664FAF8-D2CD-617D-EEE4-AFE7E979984A}"/>
              </a:ext>
            </a:extLst>
          </p:cNvPr>
          <p:cNvSpPr>
            <a:spLocks noGrp="1"/>
          </p:cNvSpPr>
          <p:nvPr>
            <p:ph type="ftr" sz="quarter" idx="16"/>
          </p:nvPr>
        </p:nvSpPr>
        <p:spPr/>
        <p:txBody>
          <a:bodyPr/>
          <a:lstStyle/>
          <a:p>
            <a:endParaRPr lang="en-US"/>
          </a:p>
        </p:txBody>
      </p:sp>
      <p:sp>
        <p:nvSpPr>
          <p:cNvPr id="3" name="Date Placeholder 2">
            <a:extLst>
              <a:ext uri="{FF2B5EF4-FFF2-40B4-BE49-F238E27FC236}">
                <a16:creationId xmlns:a16="http://schemas.microsoft.com/office/drawing/2014/main" id="{7CAECC89-C65D-CAD6-3F7F-24F67D81DCF1}"/>
              </a:ext>
            </a:extLst>
          </p:cNvPr>
          <p:cNvSpPr>
            <a:spLocks noGrp="1"/>
          </p:cNvSpPr>
          <p:nvPr>
            <p:ph type="dt" sz="half" idx="15"/>
          </p:nvPr>
        </p:nvSpPr>
        <p:spPr/>
        <p:txBody>
          <a:bodyPr/>
          <a:lstStyle/>
          <a:p>
            <a:fld id="{3AEEF7F6-ECFE-4473-B3E9-C91BE833927A}" type="datetimeFigureOut">
              <a:rPr lang="en-US" smtClean="0"/>
              <a:t>9/7/2026</a:t>
            </a:fld>
            <a:endParaRPr lang="en-US"/>
          </a:p>
        </p:txBody>
      </p:sp>
      <p:sp>
        <p:nvSpPr>
          <p:cNvPr id="9" name="Slide Number Placeholder 8">
            <a:extLst>
              <a:ext uri="{FF2B5EF4-FFF2-40B4-BE49-F238E27FC236}">
                <a16:creationId xmlns:a16="http://schemas.microsoft.com/office/drawing/2014/main" id="{B0DB779D-8A81-935C-F850-6C0DCAD5E6D1}"/>
              </a:ext>
            </a:extLst>
          </p:cNvPr>
          <p:cNvSpPr>
            <a:spLocks noGrp="1"/>
          </p:cNvSpPr>
          <p:nvPr>
            <p:ph type="sldNum" sz="quarter" idx="17"/>
          </p:nvPr>
        </p:nvSpPr>
        <p:spPr/>
        <p:txBody>
          <a:bodyPr/>
          <a:lstStyle/>
          <a:p>
            <a:fld id="{5DAD859A-2C66-45B9-9A71-3CF205EC2D4A}" type="slidenum">
              <a:rPr lang="en-US" smtClean="0"/>
              <a:t>‹#›</a:t>
            </a:fld>
            <a:endParaRPr lang="en-US"/>
          </a:p>
        </p:txBody>
      </p:sp>
    </p:spTree>
    <p:extLst>
      <p:ext uri="{BB962C8B-B14F-4D97-AF65-F5344CB8AC3E}">
        <p14:creationId xmlns:p14="http://schemas.microsoft.com/office/powerpoint/2010/main" val="1876365837"/>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pic>
        <p:nvPicPr>
          <p:cNvPr id="10" name="Picture 9" descr="A black circle in a purple and orange color&#10;&#10;AI-generated content may be incorrect.">
            <a:extLst>
              <a:ext uri="{FF2B5EF4-FFF2-40B4-BE49-F238E27FC236}">
                <a16:creationId xmlns:a16="http://schemas.microsoft.com/office/drawing/2014/main" id="{C8E832A1-AE20-595C-6C6A-C6CAD6D72233}"/>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flipH="1">
            <a:off x="-27432" y="0"/>
            <a:ext cx="12219432" cy="6865715"/>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295259" y="1820486"/>
            <a:ext cx="4800600" cy="2762187"/>
          </a:xfrm>
        </p:spPr>
        <p:txBody>
          <a:bodyPr vert="horz" lIns="91440" tIns="45720" rIns="91440" bIns="45720" rtlCol="0" anchor="b">
            <a:normAutofit/>
          </a:bodyPr>
          <a:lstStyle>
            <a:lvl1pPr>
              <a:defRPr lang="en-US" sz="4800" dirty="0">
                <a:solidFill>
                  <a:schemeClr val="tx1"/>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295260" y="4714821"/>
            <a:ext cx="3830874" cy="1496616"/>
          </a:xfrm>
        </p:spPr>
        <p:txBody>
          <a:bodyPr vert="horz" lIns="91440" tIns="45720" rIns="91440" bIns="45720" rtlCol="0" anchor="t">
            <a:normAutofit/>
          </a:bodyPr>
          <a:lstStyle>
            <a:lvl1pPr marL="0" indent="0">
              <a:buNone/>
              <a:defRPr lang="en-US" sz="1400" dirty="0">
                <a:solidFill>
                  <a:schemeClr val="tx1"/>
                </a:solidFill>
              </a:defRPr>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295259" y="219456"/>
            <a:ext cx="2703777" cy="338328"/>
          </a:xfrm>
        </p:spPr>
        <p:txBody>
          <a:bodyPr/>
          <a:lstStyle>
            <a:lvl1pPr>
              <a:defRPr>
                <a:solidFill>
                  <a:schemeClr val="tx1"/>
                </a:solidFill>
              </a:defRPr>
            </a:lvl1pPr>
          </a:lstStyle>
          <a:p>
            <a:r>
              <a:rPr lang="en-US" dirty="0"/>
              <a:t>
              </a:t>
            </a:r>
            <a:endParaRPr lang="en-US" dirty="0">
              <a:solidFill>
                <a:schemeClr val="tx1"/>
              </a:solidFill>
            </a:endParaRP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235440" y="219456"/>
            <a:ext cx="1495365" cy="338328"/>
          </a:xfrm>
        </p:spPr>
        <p:txBody>
          <a:bodyPr/>
          <a:lstStyle>
            <a:lvl1pPr>
              <a:defRPr>
                <a:solidFill>
                  <a:schemeClr val="tx1"/>
                </a:solidFill>
              </a:defRPr>
            </a:lvl1pPr>
          </a:lstStyle>
          <a:p>
            <a:fld id="{21359139-99F8-4B6E-8834-95F2B9D91EE4}" type="datetimeFigureOut">
              <a:rPr lang="en-US" dirty="0"/>
              <a:pPr/>
              <a:t>9/7/2026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dirty="0"/>
              <a:pPr/>
              <a:t>‹#›</a:t>
            </a:fld>
            <a:endParaRPr lang="en-US" dirty="0"/>
          </a:p>
        </p:txBody>
      </p:sp>
    </p:spTree>
    <p:extLst>
      <p:ext uri="{BB962C8B-B14F-4D97-AF65-F5344CB8AC3E}">
        <p14:creationId xmlns:p14="http://schemas.microsoft.com/office/powerpoint/2010/main" val="227728541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dirty="0"/>
              <a:t>
              </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9217452" y="214858"/>
            <a:ext cx="1485900" cy="338328"/>
          </a:xfrm>
        </p:spPr>
        <p:txBody>
          <a:bodyPr/>
          <a:lstStyle>
            <a:lvl1pPr>
              <a:defRPr>
                <a:solidFill>
                  <a:schemeClr val="tx1"/>
                </a:solidFill>
              </a:defRPr>
            </a:lvl1pPr>
          </a:lstStyle>
          <a:p>
            <a:fld id="{44BE14B8-5058-4271-B378-2217DE83796E}" type="datetimeFigureOut">
              <a:rPr lang="en-US" dirty="0"/>
              <a:pPr/>
              <a:t>9/7/2026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dirty="0"/>
              <a:pPr/>
              <a:t>‹#›</a:t>
            </a:fld>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9649457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le 2">
    <p:spTree>
      <p:nvGrpSpPr>
        <p:cNvPr id="1" name=""/>
        <p:cNvGrpSpPr/>
        <p:nvPr/>
      </p:nvGrpSpPr>
      <p:grpSpPr>
        <a:xfrm>
          <a:off x="0" y="0"/>
          <a:ext cx="0" cy="0"/>
          <a:chOff x="0" y="0"/>
          <a:chExt cx="0" cy="0"/>
        </a:xfrm>
      </p:grpSpPr>
      <p:pic>
        <p:nvPicPr>
          <p:cNvPr id="7" name="Picture 6" descr="A black circle in a purple and orange color&#10;&#10;AI-generated content may be incorrect.">
            <a:extLst>
              <a:ext uri="{FF2B5EF4-FFF2-40B4-BE49-F238E27FC236}">
                <a16:creationId xmlns:a16="http://schemas.microsoft.com/office/drawing/2014/main" id="{6AC85073-6D22-76C5-C752-C565E9FBCC8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flipH="1">
            <a:off x="-2" y="11899"/>
            <a:ext cx="12192001" cy="6865715"/>
          </a:xfrm>
          <a:prstGeom prst="rect">
            <a:avLst/>
          </a:prstGeom>
        </p:spPr>
      </p:pic>
      <p:sp>
        <p:nvSpPr>
          <p:cNvPr id="9" name="Title 8">
            <a:extLst>
              <a:ext uri="{FF2B5EF4-FFF2-40B4-BE49-F238E27FC236}">
                <a16:creationId xmlns:a16="http://schemas.microsoft.com/office/drawing/2014/main" id="{BF6CFC71-0CC0-F6AB-06FD-5F2DE2587092}"/>
              </a:ext>
            </a:extLst>
          </p:cNvPr>
          <p:cNvSpPr>
            <a:spLocks noGrp="1"/>
          </p:cNvSpPr>
          <p:nvPr>
            <p:ph type="title"/>
          </p:nvPr>
        </p:nvSpPr>
        <p:spPr>
          <a:xfrm>
            <a:off x="420792" y="459253"/>
            <a:ext cx="5658468" cy="2691359"/>
          </a:xfrm>
        </p:spPr>
        <p:txBody>
          <a:bodyPr/>
          <a:lstStyle>
            <a:lvl1pPr>
              <a:defRPr sz="4600"/>
            </a:lvl1pPr>
          </a:lstStyle>
          <a:p>
            <a:r>
              <a:rPr lang="en-US" dirty="0"/>
              <a:t>Click to edit Master title style</a:t>
            </a:r>
          </a:p>
        </p:txBody>
      </p:sp>
      <p:sp>
        <p:nvSpPr>
          <p:cNvPr id="11" name="Subtitle 2">
            <a:extLst>
              <a:ext uri="{FF2B5EF4-FFF2-40B4-BE49-F238E27FC236}">
                <a16:creationId xmlns:a16="http://schemas.microsoft.com/office/drawing/2014/main" id="{41932924-E87B-08A2-5EE3-BBA69699E24F}"/>
              </a:ext>
            </a:extLst>
          </p:cNvPr>
          <p:cNvSpPr>
            <a:spLocks noGrp="1"/>
          </p:cNvSpPr>
          <p:nvPr>
            <p:ph type="subTitle" idx="1"/>
          </p:nvPr>
        </p:nvSpPr>
        <p:spPr>
          <a:xfrm>
            <a:off x="7362264" y="516600"/>
            <a:ext cx="2593814" cy="1627886"/>
          </a:xfrm>
        </p:spPr>
        <p:txBody>
          <a:bodyPr vert="horz" lIns="91440" tIns="45720" rIns="91440" bIns="45720" rtlCol="0" anchor="t">
            <a:normAutofit/>
          </a:bodyPr>
          <a:lstStyle>
            <a:lvl1pPr marL="0" indent="0">
              <a:buNone/>
              <a:defRPr lang="en-US" sz="1200" dirty="0">
                <a:solidFill>
                  <a:schemeClr val="tx1"/>
                </a:solidFill>
              </a:defRPr>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362265" y="219456"/>
            <a:ext cx="2504049" cy="338328"/>
          </a:xfrm>
        </p:spPr>
        <p:txBody>
          <a:bodyPr/>
          <a:lstStyle>
            <a:lvl1pPr>
              <a:defRPr>
                <a:solidFill>
                  <a:schemeClr val="tx1"/>
                </a:solidFill>
              </a:defRPr>
            </a:lvl1pPr>
          </a:lstStyle>
          <a:p>
            <a:r>
              <a:rPr lang="en-US" dirty="0"/>
              <a:t>
              </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363200" y="219456"/>
            <a:ext cx="1146383" cy="338328"/>
          </a:xfrm>
        </p:spPr>
        <p:txBody>
          <a:bodyPr/>
          <a:lstStyle>
            <a:lvl1pPr>
              <a:defRPr>
                <a:solidFill>
                  <a:schemeClr val="tx1"/>
                </a:solidFill>
              </a:defRPr>
            </a:lvl1pPr>
          </a:lstStyle>
          <a:p>
            <a:fld id="{679FB602-DB7A-4B0E-854D-FB51F38BB0AA}" type="datetimeFigureOut">
              <a:rPr lang="en-US" dirty="0"/>
              <a:pPr/>
              <a:t>9/7/2026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291657" y="219456"/>
            <a:ext cx="555948" cy="338328"/>
          </a:xfrm>
        </p:spPr>
        <p:txBody>
          <a:bodyPr/>
          <a:lstStyle>
            <a:lvl1pPr>
              <a:defRPr>
                <a:solidFill>
                  <a:schemeClr val="tx1"/>
                </a:solidFill>
              </a:defRPr>
            </a:lvl1pPr>
          </a:lstStyle>
          <a:p>
            <a:fld id="{8E274F5D-21DC-40EF-8DBA-AB9BB119E939}" type="slidenum">
              <a:rPr lang="en-US" dirty="0"/>
              <a:pPr/>
              <a:t>‹#›</a:t>
            </a:fld>
            <a:endParaRPr lang="en-US" dirty="0"/>
          </a:p>
        </p:txBody>
      </p:sp>
    </p:spTree>
    <p:extLst>
      <p:ext uri="{BB962C8B-B14F-4D97-AF65-F5344CB8AC3E}">
        <p14:creationId xmlns:p14="http://schemas.microsoft.com/office/powerpoint/2010/main" val="23605978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Title with 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noChangeAspect="1"/>
          </p:cNvSpPr>
          <p:nvPr>
            <p:ph type="pic" sz="quarter" idx="13" hasCustomPrompt="1"/>
          </p:nvPr>
        </p:nvSpPr>
        <p:spPr>
          <a:xfrm>
            <a:off x="0" y="0"/>
            <a:ext cx="12188952" cy="6858000"/>
          </a:xfrm>
          <a:blipFill>
            <a:blip r:embed="rId2">
              <a:alphaModFix amt="70000"/>
            </a:blip>
            <a:stretch>
              <a:fillRect/>
            </a:stretch>
          </a:blipFill>
        </p:spPr>
        <p:txBody>
          <a:bodyPr tIns="365760" anchor="t"/>
          <a:lstStyle>
            <a:lvl1pPr>
              <a:defRPr>
                <a:solidFill>
                  <a:schemeClr val="tx1"/>
                </a:solidFill>
              </a:defRPr>
            </a:lvl1pPr>
          </a:lstStyle>
          <a:p>
            <a:endParaRPr/>
          </a:p>
        </p:txBody>
      </p:sp>
      <p:sp>
        <p:nvSpPr>
          <p:cNvPr id="15" name="Title 14">
            <a:extLst>
              <a:ext uri="{FF2B5EF4-FFF2-40B4-BE49-F238E27FC236}">
                <a16:creationId xmlns:a16="http://schemas.microsoft.com/office/drawing/2014/main" id="{7EB34FF5-770C-AA64-B806-5D6DED71138A}"/>
              </a:ext>
            </a:extLst>
          </p:cNvPr>
          <p:cNvSpPr>
            <a:spLocks noGrp="1"/>
          </p:cNvSpPr>
          <p:nvPr>
            <p:ph type="title"/>
          </p:nvPr>
        </p:nvSpPr>
        <p:spPr>
          <a:xfrm>
            <a:off x="0" y="4463843"/>
            <a:ext cx="12188952" cy="2394157"/>
          </a:xfrm>
          <a:gradFill>
            <a:gsLst>
              <a:gs pos="31000">
                <a:srgbClr val="000000">
                  <a:alpha val="30000"/>
                </a:srgbClr>
              </a:gs>
              <a:gs pos="87000">
                <a:srgbClr val="000000">
                  <a:alpha val="60000"/>
                </a:srgbClr>
              </a:gs>
              <a:gs pos="0">
                <a:srgbClr val="000000">
                  <a:alpha val="0"/>
                </a:srgbClr>
              </a:gs>
            </a:gsLst>
            <a:lin ang="5400000" scaled="0"/>
          </a:gradFill>
        </p:spPr>
        <p:txBody>
          <a:bodyPr lIns="502920" tIns="0" rIns="5029200" bIns="365760" anchor="b"/>
          <a:lstStyle>
            <a:lvl1pPr>
              <a:defRPr sz="4000">
                <a:solidFill>
                  <a:schemeClr val="tx1"/>
                </a:solidFill>
              </a:defRPr>
            </a:lvl1pPr>
          </a:lstStyle>
          <a:p>
            <a:r>
              <a:rPr lang="en-US" dirty="0"/>
              <a:t>Click to edit Master title style</a:t>
            </a:r>
          </a:p>
        </p:txBody>
      </p:sp>
      <p:sp>
        <p:nvSpPr>
          <p:cNvPr id="12" name="Subtitle 2">
            <a:extLst>
              <a:ext uri="{FF2B5EF4-FFF2-40B4-BE49-F238E27FC236}">
                <a16:creationId xmlns:a16="http://schemas.microsoft.com/office/drawing/2014/main" id="{49132BB0-A42B-7355-8046-F22B2344C64F}"/>
              </a:ext>
            </a:extLst>
          </p:cNvPr>
          <p:cNvSpPr>
            <a:spLocks noGrp="1"/>
          </p:cNvSpPr>
          <p:nvPr>
            <p:ph type="subTitle" idx="1"/>
          </p:nvPr>
        </p:nvSpPr>
        <p:spPr>
          <a:xfrm>
            <a:off x="8801099" y="4463843"/>
            <a:ext cx="3387853" cy="2394157"/>
          </a:xfrm>
        </p:spPr>
        <p:txBody>
          <a:bodyPr vert="horz" lIns="137160" tIns="365760" rIns="0" bIns="457200" rtlCol="0" anchor="b">
            <a:normAutofit/>
          </a:bodyPr>
          <a:lstStyle>
            <a:lvl1pPr marL="0" indent="0">
              <a:buNone/>
              <a:defRPr lang="en-US" sz="1400" dirty="0">
                <a:solidFill>
                  <a:schemeClr val="tx1"/>
                </a:solidFill>
              </a:defRPr>
            </a:lvl1pPr>
          </a:lstStyle>
          <a:p>
            <a:pPr lvl="0"/>
            <a:r>
              <a:rPr lang="en-US" dirty="0"/>
              <a:t>Click to edit Master subtitle style</a:t>
            </a:r>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a:xfrm>
            <a:off x="437656" y="219456"/>
            <a:ext cx="2740616" cy="365760"/>
          </a:xfrm>
        </p:spPr>
        <p:txBody>
          <a:bodyPr/>
          <a:lstStyle>
            <a:lvl1pPr>
              <a:defRPr>
                <a:solidFill>
                  <a:schemeClr val="tx1"/>
                </a:solidFill>
              </a:defRPr>
            </a:lvl1pPr>
          </a:lstStyle>
          <a:p>
            <a:r>
              <a:rPr lang="en-US" dirty="0"/>
              <a:t>
              </a:t>
            </a:r>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a:xfrm>
            <a:off x="8866095" y="219456"/>
            <a:ext cx="1957990" cy="365760"/>
          </a:xfrm>
        </p:spPr>
        <p:txBody>
          <a:bodyPr/>
          <a:lstStyle>
            <a:lvl1pPr>
              <a:defRPr>
                <a:solidFill>
                  <a:schemeClr val="tx1"/>
                </a:solidFill>
              </a:defRPr>
            </a:lvl1pPr>
          </a:lstStyle>
          <a:p>
            <a:fld id="{21560963-1EEA-4BDE-8FF9-3FEE13B5D43C}" type="datetimeFigureOut">
              <a:rPr lang="en-US" dirty="0"/>
              <a:pPr/>
              <a:t>9/7/2026</a:t>
            </a:fld>
            <a:endParaRPr lang="en-US" dirty="0"/>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a:xfrm>
            <a:off x="11362195" y="219456"/>
            <a:ext cx="448805" cy="365760"/>
          </a:xfrm>
        </p:spPr>
        <p:txBody>
          <a:bodyPr/>
          <a:lstStyle>
            <a:lvl1pPr>
              <a:defRPr>
                <a:solidFill>
                  <a:schemeClr val="tx1"/>
                </a:solidFill>
              </a:defRPr>
            </a:lvl1pPr>
          </a:lstStyle>
          <a:p>
            <a:fld id="{5E0677F5-4A8A-4BF1-96BE-3BAE8FBAFE2E}" type="slidenum">
              <a:rPr lang="en-US" dirty="0"/>
              <a:pPr/>
              <a:t>‹#›</a:t>
            </a:fld>
            <a:endParaRPr lang="en-US" dirty="0"/>
          </a:p>
        </p:txBody>
      </p:sp>
    </p:spTree>
    <p:extLst>
      <p:ext uri="{BB962C8B-B14F-4D97-AF65-F5344CB8AC3E}">
        <p14:creationId xmlns:p14="http://schemas.microsoft.com/office/powerpoint/2010/main" val="3324654673"/>
      </p:ext>
    </p:extLst>
  </p:cSld>
  <p:clrMapOvr>
    <a:masterClrMapping/>
  </p:clrMapOvr>
  <p:extLst>
    <p:ext uri="{DCECCB84-F9BA-43D5-87BE-67443E8EF086}">
      <p15:sldGuideLst xmlns:p15="http://schemas.microsoft.com/office/powerpoint/2012/main">
        <p15:guide id="6"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0" name="Picture 9" descr="A close up of a colorful background&#10;&#10;AI-generated content may be incorrect.">
            <a:extLst>
              <a:ext uri="{FF2B5EF4-FFF2-40B4-BE49-F238E27FC236}">
                <a16:creationId xmlns:a16="http://schemas.microsoft.com/office/drawing/2014/main" id="{6F838A51-B977-1664-089F-3B2250DFEF6A}"/>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
            <a:ext cx="12181172" cy="6858000"/>
          </a:xfrm>
          <a:prstGeom prst="rect">
            <a:avLst/>
          </a:prstGeom>
        </p:spPr>
      </p:pic>
      <p:sp>
        <p:nvSpPr>
          <p:cNvPr id="2" name="Title 1">
            <a:extLst>
              <a:ext uri="{FF2B5EF4-FFF2-40B4-BE49-F238E27FC236}">
                <a16:creationId xmlns:a16="http://schemas.microsoft.com/office/drawing/2014/main" id="{8892EA34-13CC-54C1-DE3D-4F1D5D55C9A7}"/>
              </a:ext>
            </a:extLst>
          </p:cNvPr>
          <p:cNvSpPr>
            <a:spLocks noGrp="1"/>
          </p:cNvSpPr>
          <p:nvPr>
            <p:ph type="title" hasCustomPrompt="1"/>
          </p:nvPr>
        </p:nvSpPr>
        <p:spPr>
          <a:xfrm>
            <a:off x="409980" y="4311805"/>
            <a:ext cx="8585337" cy="2368300"/>
          </a:xfrm>
        </p:spPr>
        <p:txBody>
          <a:bodyPr anchor="b">
            <a:normAutofit/>
          </a:bodyPr>
          <a:lstStyle>
            <a:lvl1pPr>
              <a:defRPr sz="6900">
                <a:solidFill>
                  <a:schemeClr val="tx1"/>
                </a:solidFill>
              </a:defRPr>
            </a:lvl1pPr>
          </a:lstStyle>
          <a:p>
            <a:r>
              <a:rPr lang="en-US" dirty="0"/>
              <a:t>Section Header</a:t>
            </a:r>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a:xfrm>
            <a:off x="419100" y="219456"/>
            <a:ext cx="2656178" cy="338328"/>
          </a:xfrm>
        </p:spPr>
        <p:txBody>
          <a:bodyPr/>
          <a:lstStyle>
            <a:lvl1pPr>
              <a:defRPr>
                <a:solidFill>
                  <a:schemeClr val="tx1"/>
                </a:solidFill>
              </a:defRPr>
            </a:lvl1pPr>
          </a:lstStyle>
          <a:p>
            <a:r>
              <a:rPr lang="en-US" dirty="0"/>
              <a:t>
              </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a:xfrm>
            <a:off x="8801100" y="219456"/>
            <a:ext cx="1913256" cy="338328"/>
          </a:xfrm>
        </p:spPr>
        <p:txBody>
          <a:bodyPr/>
          <a:lstStyle>
            <a:lvl1pPr>
              <a:defRPr>
                <a:solidFill>
                  <a:schemeClr val="tx1"/>
                </a:solidFill>
              </a:defRPr>
            </a:lvl1pPr>
          </a:lstStyle>
          <a:p>
            <a:fld id="{71006E0F-42A5-451E-8A36-26756F7C34E0}" type="datetimeFigureOut">
              <a:rPr lang="en-US" dirty="0"/>
              <a:pPr/>
              <a:t>9/7/2026</a:t>
            </a:fld>
            <a:endParaRPr lang="en-US" dirty="0"/>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a:xfrm>
            <a:off x="11291658" y="219456"/>
            <a:ext cx="555948" cy="338328"/>
          </a:xfrm>
        </p:spPr>
        <p:txBody>
          <a:bodyPr/>
          <a:lstStyle>
            <a:lvl1pPr>
              <a:defRPr>
                <a:solidFill>
                  <a:schemeClr val="tx1"/>
                </a:solidFill>
              </a:defRPr>
            </a:lvl1pPr>
          </a:lstStyle>
          <a:p>
            <a:fld id="{8E274F5D-21DC-40EF-8DBA-AB9BB119E939}" type="slidenum">
              <a:rPr lang="en-US" dirty="0"/>
              <a:pPr/>
              <a:t>‹#›</a:t>
            </a:fld>
            <a:endParaRPr lang="en-US" dirty="0"/>
          </a:p>
        </p:txBody>
      </p:sp>
    </p:spTree>
    <p:extLst>
      <p:ext uri="{BB962C8B-B14F-4D97-AF65-F5344CB8AC3E}">
        <p14:creationId xmlns:p14="http://schemas.microsoft.com/office/powerpoint/2010/main" val="7828982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pic>
        <p:nvPicPr>
          <p:cNvPr id="6" name="Picture 5" descr="A black background with a purple and orange light&#10;&#10;AI-generated content may be incorrect.">
            <a:extLst>
              <a:ext uri="{FF2B5EF4-FFF2-40B4-BE49-F238E27FC236}">
                <a16:creationId xmlns:a16="http://schemas.microsoft.com/office/drawing/2014/main" id="{D09BF41B-6D10-9A6E-03E4-5E7320A61DFA}"/>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rot="10800000">
            <a:off x="0" y="-2"/>
            <a:ext cx="12192000" cy="2869093"/>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68368" y="2138776"/>
            <a:ext cx="6433266" cy="1962149"/>
          </a:xfrm>
        </p:spPr>
        <p:txBody>
          <a:bodyPr anchor="t">
            <a:normAutofit/>
          </a:bodyPr>
          <a:lstStyle>
            <a:lvl1pPr>
              <a:defRPr sz="8800" baseline="0">
                <a:solidFill>
                  <a:schemeClr val="tx1"/>
                </a:solidFill>
              </a:defRPr>
            </a:lvl1pPr>
          </a:lstStyle>
          <a:p>
            <a:r>
              <a:rPr lang="en-US" dirty="0"/>
              <a:t>Click to edit Master title style</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lvl1pPr>
              <a:defRPr>
                <a:solidFill>
                  <a:schemeClr val="tx1"/>
                </a:solidFill>
              </a:defRPr>
            </a:lvl1pPr>
          </a:lstStyle>
          <a:p>
            <a:r>
              <a:rPr lang="en-US" dirty="0"/>
              <a:t>
              </a:t>
            </a:r>
            <a:endParaRPr lang="en-US" dirty="0">
              <a:solidFill>
                <a:schemeClr val="tx1"/>
              </a:solidFill>
            </a:endParaRP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7353300" y="214858"/>
            <a:ext cx="1485900" cy="338328"/>
          </a:xfrm>
        </p:spPr>
        <p:txBody>
          <a:bodyPr/>
          <a:lstStyle>
            <a:lvl1pPr>
              <a:defRPr>
                <a:solidFill>
                  <a:schemeClr val="tx1"/>
                </a:solidFill>
              </a:defRPr>
            </a:lvl1pPr>
          </a:lstStyle>
          <a:p>
            <a:fld id="{22922ABD-C052-4D3A-818B-C58AFC20B321}" type="datetimeFigureOut">
              <a:rPr lang="en-US" dirty="0"/>
              <a:pPr/>
              <a:t>9/7/2026</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dirty="0"/>
              <a:pPr/>
              <a:t>‹#›</a:t>
            </a:fld>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353301" y="2138776"/>
            <a:ext cx="3718420" cy="4109624"/>
          </a:xfrm>
        </p:spPr>
        <p:txBody>
          <a:bodyPr vert="horz" lIns="91440" tIns="45720" rIns="91440" bIns="45720" rtlCol="0" anchor="t">
            <a:normAutofit/>
          </a:bodyPr>
          <a:lstStyle>
            <a:lvl1pPr marL="457200" indent="-457200">
              <a:buFont typeface="+mj-lt"/>
              <a:buAutoNum type="arabicPeriod"/>
              <a:defRPr lang="en-US" sz="1400" dirty="0">
                <a:solidFill>
                  <a:schemeClr val="tx1"/>
                </a:solidFill>
              </a:defRPr>
            </a:lvl1pPr>
            <a:lvl2pPr marL="571500" indent="-342900">
              <a:buFont typeface="+mj-lt"/>
              <a:buAutoNum type="arabicPeriod"/>
              <a:defRPr lang="en-US" sz="1400" dirty="0">
                <a:solidFill>
                  <a:schemeClr val="tx1"/>
                </a:solidFill>
              </a:defRPr>
            </a:lvl2pPr>
            <a:lvl3pPr marL="800100" indent="-342900">
              <a:buFont typeface="+mj-lt"/>
              <a:buAutoNum type="arabicPeriod"/>
              <a:defRPr lang="en-US" sz="1400" dirty="0">
                <a:solidFill>
                  <a:schemeClr val="tx1"/>
                </a:solidFill>
              </a:defRPr>
            </a:lvl3pPr>
            <a:lvl4pPr>
              <a:buFont typeface="+mj-lt"/>
              <a:buAutoNum type="arabicPeriod"/>
              <a:defRPr lang="en-US" sz="1400" dirty="0">
                <a:solidFill>
                  <a:schemeClr val="tx1"/>
                </a:solidFill>
              </a:defRPr>
            </a:lvl4pPr>
            <a:lvl5pPr>
              <a:buFont typeface="+mj-lt"/>
              <a:buAutoNum type="arabicPeriod"/>
              <a:defRPr lang="en-US" sz="1400" dirty="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9590135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Agenda with Picture">
    <p:bg>
      <p:bgPr>
        <a:solidFill>
          <a:srgbClr val="09090C"/>
        </a:solidFill>
        <a:effectLst/>
      </p:bgPr>
    </p:bg>
    <p:spTree>
      <p:nvGrpSpPr>
        <p:cNvPr id="1" name=""/>
        <p:cNvGrpSpPr/>
        <p:nvPr/>
      </p:nvGrpSpPr>
      <p:grpSpPr>
        <a:xfrm>
          <a:off x="0" y="0"/>
          <a:ext cx="0" cy="0"/>
          <a:chOff x="0" y="0"/>
          <a:chExt cx="0" cy="0"/>
        </a:xfrm>
      </p:grpSpPr>
      <p:pic>
        <p:nvPicPr>
          <p:cNvPr id="6" name="Picture 5" descr="A black background with a red and yellow light&#10;&#10;AI-generated content may be incorrect.">
            <a:extLst>
              <a:ext uri="{FF2B5EF4-FFF2-40B4-BE49-F238E27FC236}">
                <a16:creationId xmlns:a16="http://schemas.microsoft.com/office/drawing/2014/main" id="{BD349A90-08FB-AFC0-8649-56404DF7B8C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rot="10800000" flipH="1">
            <a:off x="-9982" y="2555751"/>
            <a:ext cx="12192000" cy="4343908"/>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90852" y="3481713"/>
            <a:ext cx="5496426" cy="2092272"/>
          </a:xfrm>
        </p:spPr>
        <p:txBody>
          <a:bodyPr anchor="t">
            <a:normAutofit/>
          </a:bodyPr>
          <a:lstStyle>
            <a:lvl1pPr>
              <a:defRPr sz="7600">
                <a:solidFill>
                  <a:schemeClr val="tx1"/>
                </a:solidFill>
              </a:defRPr>
            </a:lvl1pPr>
          </a:lstStyle>
          <a:p>
            <a:r>
              <a:rPr lang="en-US" dirty="0"/>
              <a:t>Click to edit Master title style</a:t>
            </a:r>
          </a:p>
        </p:txBody>
      </p:sp>
      <p:sp>
        <p:nvSpPr>
          <p:cNvPr id="8" name="Picture Placeholder 7">
            <a:extLst>
              <a:ext uri="{FF2B5EF4-FFF2-40B4-BE49-F238E27FC236}">
                <a16:creationId xmlns:a16="http://schemas.microsoft.com/office/drawing/2014/main" id="{743EA2DD-B019-E3AA-ACB7-13CC3353E8D4}"/>
              </a:ext>
            </a:extLst>
          </p:cNvPr>
          <p:cNvSpPr>
            <a:spLocks noGrp="1" noChangeAspect="1"/>
          </p:cNvSpPr>
          <p:nvPr>
            <p:ph type="pic" sz="quarter" idx="14" hasCustomPrompt="1"/>
          </p:nvPr>
        </p:nvSpPr>
        <p:spPr>
          <a:xfrm>
            <a:off x="0" y="0"/>
            <a:ext cx="12192000" cy="2555751"/>
          </a:xfrm>
          <a:blipFill>
            <a:blip r:embed="rId3">
              <a:alphaModFix amt="65000"/>
            </a:blip>
            <a:stretch>
              <a:fillRect/>
            </a:stretch>
          </a:blipFill>
        </p:spPr>
        <p:txBody>
          <a:bodyPr anchor="t"/>
          <a:lstStyle>
            <a:lvl1pPr>
              <a:defRPr>
                <a:solidFill>
                  <a:schemeClr val="tx1"/>
                </a:solidFill>
              </a:defRPr>
            </a:lvl1pPr>
          </a:lstStyle>
          <a:p>
            <a:endParaRP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433660" y="2734068"/>
            <a:ext cx="2727331" cy="338328"/>
          </a:xfrm>
        </p:spPr>
        <p:txBody>
          <a:bodyPr/>
          <a:lstStyle>
            <a:lvl1pPr>
              <a:defRPr>
                <a:solidFill>
                  <a:schemeClr val="tx1"/>
                </a:solidFill>
              </a:defRPr>
            </a:lvl1pPr>
          </a:lstStyle>
          <a:p>
            <a:r>
              <a:rPr lang="en-US" dirty="0"/>
              <a:t>
              </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7785567" y="2734068"/>
            <a:ext cx="1586711" cy="338328"/>
          </a:xfrm>
        </p:spPr>
        <p:txBody>
          <a:bodyPr/>
          <a:lstStyle>
            <a:lvl1pPr>
              <a:defRPr>
                <a:solidFill>
                  <a:schemeClr val="tx1"/>
                </a:solidFill>
              </a:defRPr>
            </a:lvl1pPr>
          </a:lstStyle>
          <a:p>
            <a:fld id="{348FC9B1-6F61-4A8F-9F5E-715654075A93}" type="datetimeFigureOut">
              <a:rPr lang="en-US" dirty="0"/>
              <a:pPr/>
              <a:t>9/7/2026</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316614" y="2734068"/>
            <a:ext cx="526695" cy="338328"/>
          </a:xfrm>
        </p:spPr>
        <p:txBody>
          <a:bodyPr/>
          <a:lstStyle>
            <a:lvl1pPr>
              <a:defRPr>
                <a:solidFill>
                  <a:schemeClr val="tx1"/>
                </a:solidFill>
              </a:defRPr>
            </a:lvl1pPr>
          </a:lstStyle>
          <a:p>
            <a:fld id="{8E274F5D-21DC-40EF-8DBA-AB9BB119E939}" type="slidenum">
              <a:rPr lang="en-US" dirty="0"/>
              <a:pPr/>
              <a:t>‹#›</a:t>
            </a:fld>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785567" y="3481713"/>
            <a:ext cx="3916103" cy="2765887"/>
          </a:xfrm>
        </p:spPr>
        <p:txBody>
          <a:bodyPr vert="horz" lIns="91440" tIns="45720" rIns="91440" bIns="45720" rtlCol="0">
            <a:normAutofit/>
          </a:bodyPr>
          <a:lstStyle>
            <a:lvl1pPr marL="342900" indent="-342900">
              <a:lnSpc>
                <a:spcPct val="130000"/>
              </a:lnSpc>
              <a:buFont typeface="+mj-lt"/>
              <a:buAutoNum type="arabicPeriod"/>
              <a:defRPr lang="en-US" sz="1400" dirty="0">
                <a:solidFill>
                  <a:schemeClr val="tx1"/>
                </a:solidFill>
              </a:defRPr>
            </a:lvl1pPr>
            <a:lvl2pPr marL="571500" indent="-342900">
              <a:lnSpc>
                <a:spcPct val="130000"/>
              </a:lnSpc>
              <a:buFont typeface="+mj-lt"/>
              <a:buAutoNum type="arabicPeriod"/>
              <a:defRPr lang="en-US" sz="1400" dirty="0">
                <a:solidFill>
                  <a:schemeClr val="tx1"/>
                </a:solidFill>
              </a:defRPr>
            </a:lvl2pPr>
            <a:lvl3pPr marL="800100" indent="-342900">
              <a:lnSpc>
                <a:spcPct val="130000"/>
              </a:lnSpc>
              <a:buFont typeface="+mj-lt"/>
              <a:buAutoNum type="arabicPeriod"/>
              <a:defRPr lang="en-US" sz="1400" dirty="0">
                <a:solidFill>
                  <a:schemeClr val="tx1"/>
                </a:solidFill>
              </a:defRPr>
            </a:lvl3pPr>
            <a:lvl4pPr>
              <a:lnSpc>
                <a:spcPct val="130000"/>
              </a:lnSpc>
              <a:buFont typeface="+mj-lt"/>
              <a:buAutoNum type="arabicPeriod"/>
              <a:defRPr lang="en-US" sz="1400" dirty="0">
                <a:solidFill>
                  <a:schemeClr val="tx1"/>
                </a:solidFill>
              </a:defRPr>
            </a:lvl4pPr>
            <a:lvl5pPr>
              <a:lnSpc>
                <a:spcPct val="130000"/>
              </a:lnSpc>
              <a:buFont typeface="+mj-lt"/>
              <a:buAutoNum type="arabicPeriod"/>
              <a:defRPr lang="en-US" sz="1400" dirty="0">
                <a:solidFill>
                  <a:schemeClr val="tx1"/>
                </a:solidFill>
              </a:defRPr>
            </a:lvl5pPr>
          </a:lstStyle>
          <a:p>
            <a:pPr marL="228600" lvl="0" indent="-228600"/>
            <a:r>
              <a:rPr lang="en-US" dirty="0"/>
              <a:t>Click to edit Master text styles</a:t>
            </a:r>
          </a:p>
          <a:p>
            <a:pPr marL="228600" lvl="1" indent="-228600"/>
            <a:r>
              <a:rPr lang="en-US" dirty="0"/>
              <a:t>Second level</a:t>
            </a:r>
          </a:p>
          <a:p>
            <a:pPr marL="228600" lvl="2" indent="-228600"/>
            <a:r>
              <a:rPr lang="en-US" dirty="0"/>
              <a:t>Third level</a:t>
            </a:r>
          </a:p>
          <a:p>
            <a:pPr marL="228600" lvl="3" indent="-228600"/>
            <a:r>
              <a:rPr lang="en-US" dirty="0"/>
              <a:t>Fourth level</a:t>
            </a:r>
          </a:p>
          <a:p>
            <a:pPr marL="228600" lvl="4" indent="-228600"/>
            <a:r>
              <a:rPr lang="en-US" dirty="0"/>
              <a:t>Fifth level</a:t>
            </a:r>
          </a:p>
        </p:txBody>
      </p:sp>
    </p:spTree>
    <p:extLst>
      <p:ext uri="{BB962C8B-B14F-4D97-AF65-F5344CB8AC3E}">
        <p14:creationId xmlns:p14="http://schemas.microsoft.com/office/powerpoint/2010/main" val="116153565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pic>
        <p:nvPicPr>
          <p:cNvPr id="23" name="Picture 22" descr="A purple and black background&#10;&#10;AI-generated content may be incorrect.">
            <a:extLst>
              <a:ext uri="{FF2B5EF4-FFF2-40B4-BE49-F238E27FC236}">
                <a16:creationId xmlns:a16="http://schemas.microsoft.com/office/drawing/2014/main" id="{518E8C82-2B1B-76C7-A67D-099AEEEAD0DA}"/>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324601" y="1"/>
            <a:ext cx="5881254" cy="6858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18851" y="1276990"/>
            <a:ext cx="5378267" cy="985658"/>
          </a:xfrm>
        </p:spPr>
        <p:txBody>
          <a:bodyPr anchor="b"/>
          <a:lstStyle>
            <a:lvl1pPr>
              <a:defRPr>
                <a:solidFill>
                  <a:schemeClr val="tx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32393" y="214858"/>
            <a:ext cx="2726376" cy="338328"/>
          </a:xfrm>
        </p:spPr>
        <p:txBody>
          <a:bodyPr/>
          <a:lstStyle>
            <a:lvl1pPr>
              <a:defRPr>
                <a:solidFill>
                  <a:schemeClr val="tx1"/>
                </a:solidFill>
              </a:defRPr>
            </a:lvl1pPr>
          </a:lstStyle>
          <a:p>
            <a:r>
              <a:rPr lang="en-US" dirty="0"/>
              <a:t>
              </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8801100" y="214858"/>
            <a:ext cx="1941840" cy="338328"/>
          </a:xfrm>
        </p:spPr>
        <p:txBody>
          <a:bodyPr/>
          <a:lstStyle>
            <a:lvl1pPr>
              <a:defRPr>
                <a:solidFill>
                  <a:schemeClr val="tx1"/>
                </a:solidFill>
              </a:defRPr>
            </a:lvl1pPr>
          </a:lstStyle>
          <a:p>
            <a:fld id="{44BE14B8-5058-4271-B378-2217DE83796E}" type="datetimeFigureOut">
              <a:rPr lang="en-US" dirty="0"/>
              <a:pPr/>
              <a:t>9/7/2026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0295" y="214858"/>
            <a:ext cx="555948" cy="338328"/>
          </a:xfrm>
        </p:spPr>
        <p:txBody>
          <a:bodyPr/>
          <a:lstStyle>
            <a:lvl1pPr>
              <a:defRPr>
                <a:solidFill>
                  <a:schemeClr val="tx1"/>
                </a:solidFill>
              </a:defRPr>
            </a:lvl1pPr>
          </a:lstStyle>
          <a:p>
            <a:fld id="{8E274F5D-21DC-40EF-8DBA-AB9BB119E939}" type="slidenum">
              <a:rPr lang="en-US" dirty="0"/>
              <a:pPr/>
              <a:t>‹#›</a:t>
            </a:fld>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427477" y="2471736"/>
            <a:ext cx="5378268" cy="366273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4878051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Content 3">
    <p:bg>
      <p:bgPr>
        <a:solidFill>
          <a:srgbClr val="09090C"/>
        </a:solidFill>
        <a:effectLst/>
      </p:bgPr>
    </p:bg>
    <p:spTree>
      <p:nvGrpSpPr>
        <p:cNvPr id="1" name=""/>
        <p:cNvGrpSpPr/>
        <p:nvPr/>
      </p:nvGrpSpPr>
      <p:grpSpPr>
        <a:xfrm>
          <a:off x="0" y="0"/>
          <a:ext cx="0" cy="0"/>
          <a:chOff x="0" y="0"/>
          <a:chExt cx="0" cy="0"/>
        </a:xfrm>
      </p:grpSpPr>
      <p:pic>
        <p:nvPicPr>
          <p:cNvPr id="9" name="Picture 8" descr="A black background with a purple and orange light&#10;&#10;AI-generated content may be incorrect.">
            <a:extLst>
              <a:ext uri="{FF2B5EF4-FFF2-40B4-BE49-F238E27FC236}">
                <a16:creationId xmlns:a16="http://schemas.microsoft.com/office/drawing/2014/main" id="{E41EB56E-DF88-E5AB-35AF-891395DCDB15}"/>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flipH="1">
            <a:off x="0" y="4406900"/>
            <a:ext cx="9144000" cy="24511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66899" y="1886712"/>
            <a:ext cx="3507989" cy="3233928"/>
          </a:xfrm>
        </p:spPr>
        <p:txBody>
          <a:bodyPr anchor="t">
            <a:normAutofit/>
          </a:bodyPr>
          <a:lstStyle>
            <a:lvl1pPr>
              <a:defRPr sz="3200">
                <a:solidFill>
                  <a:schemeClr val="tx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19100" y="208394"/>
            <a:ext cx="2532118" cy="338328"/>
          </a:xfrm>
        </p:spPr>
        <p:txBody>
          <a:bodyPr/>
          <a:lstStyle>
            <a:lvl1pPr>
              <a:defRPr>
                <a:solidFill>
                  <a:schemeClr val="tx1"/>
                </a:solidFill>
              </a:defRPr>
            </a:lvl1pPr>
          </a:lstStyle>
          <a:p>
            <a:r>
              <a:rPr lang="en-US" dirty="0"/>
              <a:t>
              </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5867400" y="208394"/>
            <a:ext cx="2017548" cy="338328"/>
          </a:xfrm>
        </p:spPr>
        <p:txBody>
          <a:bodyPr/>
          <a:lstStyle>
            <a:lvl1pPr>
              <a:defRPr>
                <a:solidFill>
                  <a:schemeClr val="tx1"/>
                </a:solidFill>
              </a:defRPr>
            </a:lvl1pPr>
          </a:lstStyle>
          <a:p>
            <a:fld id="{06CB2F34-49A1-4C07-91D5-90BE967306D3}" type="datetimeFigureOut">
              <a:rPr lang="en-US" dirty="0"/>
              <a:pPr/>
              <a:t>9/7/2026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6588" y="208394"/>
            <a:ext cx="553156" cy="338328"/>
          </a:xfrm>
        </p:spPr>
        <p:txBody>
          <a:bodyPr/>
          <a:lstStyle>
            <a:lvl1pPr>
              <a:defRPr>
                <a:solidFill>
                  <a:schemeClr val="tx1"/>
                </a:solidFill>
              </a:defRPr>
            </a:lvl1pPr>
          </a:lstStyle>
          <a:p>
            <a:fld id="{8E274F5D-21DC-40EF-8DBA-AB9BB119E939}" type="slidenum">
              <a:rPr lang="en-US" dirty="0"/>
              <a:pPr/>
              <a:t>‹#›</a:t>
            </a:fld>
            <a:endParaRPr lang="en-US" dirty="0"/>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867401" y="1886712"/>
            <a:ext cx="4495800" cy="3233928"/>
          </a:xfrm>
        </p:spPr>
        <p:txBody>
          <a:bodyPr vert="horz" lIns="91440" tIns="45720" rIns="91440" bIns="45720" rtlCol="0">
            <a:normAutofit/>
          </a:bodyPr>
          <a:lstStyle>
            <a:lvl1pPr>
              <a:defRPr lang="en-US">
                <a:solidFill>
                  <a:schemeClr val="tx1"/>
                </a:solidFill>
              </a:defRPr>
            </a:lvl1pPr>
            <a:lvl2pPr>
              <a:defRPr lang="en-US">
                <a:solidFill>
                  <a:schemeClr val="tx1"/>
                </a:solidFill>
              </a:defRPr>
            </a:lvl2pPr>
            <a:lvl3pPr>
              <a:defRPr lang="en-US">
                <a:solidFill>
                  <a:schemeClr val="tx1"/>
                </a:solidFill>
              </a:defRPr>
            </a:lvl3pPr>
            <a:lvl4pPr>
              <a:defRPr lang="en-US">
                <a:solidFill>
                  <a:schemeClr val="tx1"/>
                </a:solidFill>
              </a:defRPr>
            </a:lvl4pPr>
            <a:lvl5pPr>
              <a:defRPr lang="en-US">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2999419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8436" y="1115568"/>
            <a:ext cx="2505264" cy="1624122"/>
          </a:xfrm>
        </p:spPr>
        <p:txBody>
          <a:bodyPr anchor="t"/>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684048" cy="338328"/>
          </a:xfrm>
        </p:spPr>
        <p:txBody>
          <a:bodyPr/>
          <a:lstStyle/>
          <a:p>
            <a:r>
              <a:rPr lang="en-US" dirty="0"/>
              <a:t>
              </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74064" y="215823"/>
            <a:ext cx="1485900" cy="338328"/>
          </a:xfrm>
        </p:spPr>
        <p:txBody>
          <a:bodyPr/>
          <a:lstStyle>
            <a:lvl1pPr>
              <a:defRPr>
                <a:solidFill>
                  <a:schemeClr val="tx1"/>
                </a:solidFill>
                <a:effectLst/>
              </a:defRPr>
            </a:lvl1pPr>
          </a:lstStyle>
          <a:p>
            <a:fld id="{14EE7FE5-A250-423F-B9E1-3EE5D07A8055}" type="datetimeFigureOut">
              <a:rPr lang="en-US" dirty="0"/>
              <a:t>9/7/2026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8242" y="215823"/>
            <a:ext cx="549272" cy="338328"/>
          </a:xfrm>
        </p:spPr>
        <p:txBody>
          <a:bodyPr/>
          <a:lstStyle/>
          <a:p>
            <a:fld id="{8E274F5D-21DC-40EF-8DBA-AB9BB119E939}" type="slidenum">
              <a:rPr lang="en-US" dirty="0"/>
              <a:t>‹#›</a:t>
            </a:fld>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8436" y="3028523"/>
            <a:ext cx="2505264" cy="3410378"/>
          </a:xfrm>
        </p:spPr>
        <p:txBody>
          <a:bodyPr vert="horz" lIns="91440" tIns="45720" rIns="91440" bIns="45720" rtlCol="0" anchor="b">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a:extLst>
              <a:ext uri="{FF2B5EF4-FFF2-40B4-BE49-F238E27FC236}">
                <a16:creationId xmlns:a16="http://schemas.microsoft.com/office/drawing/2014/main" id="{DB2531DA-E07E-34C2-010B-27DB8B004926}"/>
              </a:ext>
            </a:extLst>
          </p:cNvPr>
          <p:cNvSpPr>
            <a:spLocks noGrp="1" noChangeAspect="1"/>
          </p:cNvSpPr>
          <p:nvPr>
            <p:ph type="pic" sz="quarter" idx="15" hasCustomPrompt="1"/>
          </p:nvPr>
        </p:nvSpPr>
        <p:spPr>
          <a:xfrm>
            <a:off x="3374064" y="1181100"/>
            <a:ext cx="8817936" cy="5676900"/>
          </a:xfrm>
          <a:blipFill>
            <a:blip r:embed="rId2">
              <a:alphaModFix amt="65000"/>
            </a:blip>
            <a:stretch>
              <a:fillRect/>
            </a:stretch>
          </a:blipFill>
        </p:spPr>
        <p:txBody>
          <a:bodyPr anchor="t"/>
          <a:lstStyle>
            <a:lvl1pPr>
              <a:defRPr/>
            </a:lvl1pPr>
          </a:lstStyle>
          <a:p>
            <a:endParaRPr/>
          </a:p>
        </p:txBody>
      </p:sp>
    </p:spTree>
    <p:extLst>
      <p:ext uri="{BB962C8B-B14F-4D97-AF65-F5344CB8AC3E}">
        <p14:creationId xmlns:p14="http://schemas.microsoft.com/office/powerpoint/2010/main" val="367878410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4000500" cy="1352516"/>
          </a:xfrm>
        </p:spPr>
        <p:txBody>
          <a:bodyPr anchor="t">
            <a:normAutofit/>
          </a:bodyPr>
          <a:lstStyle>
            <a:lvl1pPr>
              <a:defRPr sz="3000"/>
            </a:lvl1pPr>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9100" y="219456"/>
            <a:ext cx="2727930" cy="338328"/>
          </a:xfrm>
        </p:spPr>
        <p:txBody>
          <a:bodyPr/>
          <a:lstStyle/>
          <a:p>
            <a:r>
              <a:rPr lang="en-US" dirty="0"/>
              <a:t>
              </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47899" y="219456"/>
            <a:ext cx="1747774" cy="338328"/>
          </a:xfrm>
        </p:spPr>
        <p:txBody>
          <a:bodyPr/>
          <a:lstStyle/>
          <a:p>
            <a:fld id="{48B2456C-66BE-435E-8059-3A9CD55F29F9}" type="datetimeFigureOut">
              <a:rPr lang="en-US" dirty="0"/>
              <a:t>9/7/2026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3948" y="216280"/>
            <a:ext cx="551113" cy="338328"/>
          </a:xfrm>
        </p:spPr>
        <p:txBody>
          <a:bodyPr/>
          <a:lstStyle/>
          <a:p>
            <a:fld id="{8E274F5D-21DC-40EF-8DBA-AB9BB119E939}" type="slidenum">
              <a:rPr lang="en-US" dirty="0"/>
              <a:t>‹#›</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7899" y="1104900"/>
            <a:ext cx="6925002" cy="1352516"/>
          </a:xfrm>
        </p:spPr>
        <p:txBody>
          <a:bodyPr>
            <a:normAutofit/>
          </a:bodyPr>
          <a:lstStyle>
            <a:lvl1pPr marL="285750" indent="-285750">
              <a:buFont typeface="Arial" panose="020B0604020202020204" pitchFamily="34" charset="0"/>
              <a:buNone/>
              <a:defRPr sz="1400"/>
            </a:lvl1pPr>
            <a:lvl2pPr marL="514350" indent="-285750">
              <a:buFont typeface="Arial" panose="020B0604020202020204" pitchFamily="34" charset="0"/>
              <a:buNone/>
              <a:defRPr sz="1400"/>
            </a:lvl2pPr>
            <a:lvl3pPr marL="742950" indent="-285750">
              <a:buFont typeface="Arial" panose="020B0604020202020204" pitchFamily="34" charset="0"/>
              <a:buNone/>
              <a:defRPr sz="1400"/>
            </a:lvl3pPr>
            <a:lvl4pPr marL="857250" indent="-171450">
              <a:buFont typeface="Arial" panose="020B0604020202020204" pitchFamily="34" charset="0"/>
              <a:buNone/>
              <a:defRPr sz="1400"/>
            </a:lvl4pPr>
            <a:lvl5pPr marL="1085850" indent="-171450">
              <a:buFont typeface="Arial" panose="020B0604020202020204" pitchFamily="34" charse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a:extLst>
              <a:ext uri="{FF2B5EF4-FFF2-40B4-BE49-F238E27FC236}">
                <a16:creationId xmlns:a16="http://schemas.microsoft.com/office/drawing/2014/main" id="{C346877B-7C99-D26C-DFEC-72A4289A8FAC}"/>
              </a:ext>
            </a:extLst>
          </p:cNvPr>
          <p:cNvSpPr>
            <a:spLocks noGrp="1" noChangeAspect="1"/>
          </p:cNvSpPr>
          <p:nvPr>
            <p:ph type="pic" sz="quarter" idx="15" hasCustomPrompt="1"/>
          </p:nvPr>
        </p:nvSpPr>
        <p:spPr>
          <a:xfrm>
            <a:off x="0" y="2938509"/>
            <a:ext cx="12192000" cy="3919491"/>
          </a:xfrm>
          <a:blipFill>
            <a:blip r:embed="rId2" cstate="email">
              <a:alphaModFix amt="65000"/>
              <a:extLst>
                <a:ext uri="{28A0092B-C50C-407E-A947-70E740481C1C}">
                  <a14:useLocalDpi xmlns:a14="http://schemas.microsoft.com/office/drawing/2010/main"/>
                </a:ext>
              </a:extLst>
            </a:blip>
            <a:stretch>
              <a:fillRect/>
            </a:stretch>
          </a:blipFill>
        </p:spPr>
        <p:txBody>
          <a:bodyPr anchor="t"/>
          <a:lstStyle>
            <a:lvl1pPr>
              <a:defRPr/>
            </a:lvl1pPr>
          </a:lstStyle>
          <a:p>
            <a:endParaRPr/>
          </a:p>
        </p:txBody>
      </p:sp>
    </p:spTree>
    <p:extLst>
      <p:ext uri="{BB962C8B-B14F-4D97-AF65-F5344CB8AC3E}">
        <p14:creationId xmlns:p14="http://schemas.microsoft.com/office/powerpoint/2010/main" val="209324696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2514600" cy="2918919"/>
          </a:xfrm>
        </p:spPr>
        <p:txBody>
          <a:bodyPr anchor="t"/>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14858"/>
            <a:ext cx="2514600" cy="338328"/>
          </a:xfrm>
        </p:spPr>
        <p:txBody>
          <a:bodyPr/>
          <a:lstStyle>
            <a:lvl1pPr>
              <a:defRPr>
                <a:solidFill>
                  <a:schemeClr val="tx1"/>
                </a:solidFill>
                <a:effectLst/>
              </a:defRPr>
            </a:lvl1pPr>
          </a:lstStyle>
          <a:p>
            <a:r>
              <a:rPr lang="en-US" dirty="0"/>
              <a:t>
              </a:t>
            </a:r>
          </a:p>
        </p:txBody>
      </p:sp>
      <p:sp>
        <p:nvSpPr>
          <p:cNvPr id="9" name="Picture Placeholder 8">
            <a:extLst>
              <a:ext uri="{FF2B5EF4-FFF2-40B4-BE49-F238E27FC236}">
                <a16:creationId xmlns:a16="http://schemas.microsoft.com/office/drawing/2014/main" id="{1EB6A322-B3CC-9AE7-DB63-8B433811BD63}"/>
              </a:ext>
            </a:extLst>
          </p:cNvPr>
          <p:cNvSpPr>
            <a:spLocks noGrp="1" noChangeAspect="1"/>
          </p:cNvSpPr>
          <p:nvPr>
            <p:ph type="pic" sz="quarter" idx="15" hasCustomPrompt="1"/>
          </p:nvPr>
        </p:nvSpPr>
        <p:spPr>
          <a:xfrm>
            <a:off x="3423747" y="0"/>
            <a:ext cx="8768253" cy="3985719"/>
          </a:xfrm>
          <a:blipFill>
            <a:blip r:embed="rId2" cstate="email">
              <a:alphaModFix amt="65000"/>
              <a:extLst>
                <a:ext uri="{28A0092B-C50C-407E-A947-70E740481C1C}">
                  <a14:useLocalDpi xmlns:a14="http://schemas.microsoft.com/office/drawing/2010/main"/>
                </a:ext>
              </a:extLst>
            </a:blip>
            <a:stretch>
              <a:fillRect/>
            </a:stretch>
          </a:blipFill>
        </p:spPr>
        <p:txBody>
          <a:bodyPr anchor="t"/>
          <a:lstStyle>
            <a:lvl1pPr>
              <a:defRPr/>
            </a:lvl1pPr>
          </a:lstStyle>
          <a:p>
            <a:endParaRP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52800" y="4077628"/>
            <a:ext cx="1920240" cy="338328"/>
          </a:xfrm>
        </p:spPr>
        <p:txBody>
          <a:bodyPr/>
          <a:lstStyle/>
          <a:p>
            <a:fld id="{17409D93-5111-4952-AC4F-FA1AE909A4B8}" type="datetimeFigureOut">
              <a:rPr lang="en-US" dirty="0"/>
              <a:t>9/7/2026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1657" y="4077628"/>
            <a:ext cx="555948" cy="338328"/>
          </a:xfrm>
        </p:spPr>
        <p:txBody>
          <a:bodyPr/>
          <a:lstStyle>
            <a:lvl1pPr>
              <a:defRPr>
                <a:solidFill>
                  <a:schemeClr val="tx1"/>
                </a:solidFill>
                <a:effectLst/>
              </a:defRPr>
            </a:lvl1pPr>
          </a:lstStyle>
          <a:p>
            <a:fld id="{8E274F5D-21DC-40EF-8DBA-AB9BB119E939}" type="slidenum">
              <a:rPr lang="en-US" dirty="0"/>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3352800" y="4423576"/>
            <a:ext cx="8420100" cy="1824824"/>
          </a:xfrm>
        </p:spPr>
        <p:txBody>
          <a:bodyPr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4021549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881339" y="1115568"/>
            <a:ext cx="5247577" cy="994131"/>
          </a:xfrm>
        </p:spPr>
        <p:txBody>
          <a:bodyPr anchor="t"/>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933700" cy="338328"/>
          </a:xfrm>
        </p:spPr>
        <p:txBody>
          <a:bodyPr/>
          <a:lstStyle/>
          <a:p>
            <a:r>
              <a:rPr lang="en-US" dirty="0"/>
              <a:t>
              </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896579" y="209088"/>
            <a:ext cx="1844044" cy="338328"/>
          </a:xfrm>
        </p:spPr>
        <p:txBody>
          <a:bodyPr/>
          <a:lstStyle>
            <a:lvl1pPr>
              <a:defRPr>
                <a:solidFill>
                  <a:schemeClr val="tx1"/>
                </a:solidFill>
                <a:effectLst/>
              </a:defRPr>
            </a:lvl1pPr>
          </a:lstStyle>
          <a:p>
            <a:fld id="{A43E10B2-AFF3-4A4A-BC83-5BB137C878CB}" type="datetimeFigureOut">
              <a:rPr lang="en-US" dirty="0"/>
              <a:t>9/7/2026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334185" y="209088"/>
            <a:ext cx="555948" cy="338328"/>
          </a:xfrm>
        </p:spPr>
        <p:txBody>
          <a:bodyPr/>
          <a:lstStyle/>
          <a:p>
            <a:fld id="{8E274F5D-21DC-40EF-8DBA-AB9BB119E939}" type="slidenum">
              <a:rPr lang="en-US" dirty="0"/>
              <a:t>‹#›</a:t>
            </a:fld>
            <a:endParaRPr lang="en-US" dirty="0"/>
          </a:p>
        </p:txBody>
      </p:sp>
      <p:sp>
        <p:nvSpPr>
          <p:cNvPr id="4" name="Picture Placeholder 3">
            <a:extLst>
              <a:ext uri="{FF2B5EF4-FFF2-40B4-BE49-F238E27FC236}">
                <a16:creationId xmlns:a16="http://schemas.microsoft.com/office/drawing/2014/main" id="{F3BFBE8F-8803-50FD-04BC-3A247F9767CF}"/>
              </a:ext>
            </a:extLst>
          </p:cNvPr>
          <p:cNvSpPr>
            <a:spLocks noGrp="1" noChangeAspect="1"/>
          </p:cNvSpPr>
          <p:nvPr>
            <p:ph type="pic" sz="quarter" idx="15" hasCustomPrompt="1"/>
          </p:nvPr>
        </p:nvSpPr>
        <p:spPr>
          <a:xfrm>
            <a:off x="0" y="1181100"/>
            <a:ext cx="5247577" cy="5676900"/>
          </a:xfrm>
          <a:blipFill>
            <a:blip r:embed="rId2">
              <a:alphaModFix amt="65000"/>
            </a:blip>
            <a:stretch>
              <a:fillRect/>
            </a:stretch>
          </a:blipFill>
        </p:spPr>
        <p:txBody>
          <a:bodyPr anchor="t"/>
          <a:lstStyle>
            <a:lvl1pPr>
              <a:defRPr/>
            </a:lvl1pPr>
          </a:lstStyle>
          <a:p>
            <a:endParaRP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5881339" y="2133600"/>
            <a:ext cx="5247577" cy="4114800"/>
          </a:xfrm>
        </p:spPr>
        <p:txBody>
          <a:bodyPr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965255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6057" y="1115568"/>
            <a:ext cx="3607670" cy="3170545"/>
          </a:xfrm>
        </p:spPr>
        <p:txBody>
          <a:bodyPr anchor="t">
            <a:normAutofit/>
          </a:bodyPr>
          <a:lstStyle>
            <a:lvl1pPr>
              <a:defRPr sz="3000"/>
            </a:lvl1pPr>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4858"/>
            <a:ext cx="2597106" cy="338328"/>
          </a:xfrm>
        </p:spPr>
        <p:txBody>
          <a:bodyPr/>
          <a:lstStyle/>
          <a:p>
            <a:r>
              <a:rPr lang="en-US" dirty="0"/>
              <a:t>
              </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45909" y="214858"/>
            <a:ext cx="1586711" cy="338328"/>
          </a:xfrm>
        </p:spPr>
        <p:txBody>
          <a:bodyPr/>
          <a:lstStyle/>
          <a:p>
            <a:fld id="{C1935215-257D-4F50-AF56-70E3294947FA}" type="datetimeFigureOut">
              <a:rPr lang="en-US" dirty="0"/>
              <a:t>9/7/2026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7610" y="214858"/>
            <a:ext cx="555948" cy="338328"/>
          </a:xfrm>
        </p:spPr>
        <p:txBody>
          <a:bodyPr/>
          <a:lstStyle/>
          <a:p>
            <a:fld id="{8E274F5D-21DC-40EF-8DBA-AB9BB119E939}" type="slidenum">
              <a:rPr lang="en-US" dirty="0"/>
              <a:t>‹#›</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5909" y="1112672"/>
            <a:ext cx="6926991" cy="1967808"/>
          </a:xfrm>
        </p:spPr>
        <p:txBody>
          <a:bodyPr>
            <a:norm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a:extLst>
              <a:ext uri="{FF2B5EF4-FFF2-40B4-BE49-F238E27FC236}">
                <a16:creationId xmlns:a16="http://schemas.microsoft.com/office/drawing/2014/main" id="{121707E4-5122-AA3B-7CFC-6AF9C0BAC463}"/>
              </a:ext>
            </a:extLst>
          </p:cNvPr>
          <p:cNvSpPr>
            <a:spLocks noGrp="1" noChangeAspect="1"/>
          </p:cNvSpPr>
          <p:nvPr>
            <p:ph type="pic" sz="quarter" idx="15" hasCustomPrompt="1"/>
          </p:nvPr>
        </p:nvSpPr>
        <p:spPr>
          <a:xfrm>
            <a:off x="4903079" y="3500203"/>
            <a:ext cx="7288921" cy="3357797"/>
          </a:xfrm>
          <a:custGeom>
            <a:avLst/>
            <a:gdLst/>
            <a:ahLst/>
            <a:cxnLst/>
            <a:rect l="l" t="t" r="r" b="b"/>
            <a:pathLst>
              <a:path w="7391400" h="3018269">
                <a:moveTo>
                  <a:pt x="0" y="0"/>
                </a:moveTo>
                <a:lnTo>
                  <a:pt x="7391400" y="0"/>
                </a:lnTo>
                <a:lnTo>
                  <a:pt x="7391400" y="3018269"/>
                </a:lnTo>
                <a:lnTo>
                  <a:pt x="0" y="3018269"/>
                </a:lnTo>
                <a:close/>
              </a:path>
            </a:pathLst>
          </a:cu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anchor="t">
            <a:noAutofit/>
          </a:bodyPr>
          <a:lstStyle>
            <a:lvl1pPr marL="0" indent="0">
              <a:buNone/>
              <a:defRPr/>
            </a:lvl1pPr>
          </a:lstStyle>
          <a:p>
            <a:endParaRPr/>
          </a:p>
        </p:txBody>
      </p:sp>
    </p:spTree>
    <p:extLst>
      <p:ext uri="{BB962C8B-B14F-4D97-AF65-F5344CB8AC3E}">
        <p14:creationId xmlns:p14="http://schemas.microsoft.com/office/powerpoint/2010/main" val="200586135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32393" y="3429001"/>
            <a:ext cx="2501307" cy="2551982"/>
          </a:xfrm>
        </p:spPr>
        <p:txBody>
          <a:bodyPr anchor="t">
            <a:normAutofit/>
          </a:bodyPr>
          <a:lstStyle>
            <a:lvl1pPr>
              <a:defRPr sz="3000"/>
            </a:lvl1pPr>
          </a:lstStyle>
          <a:p>
            <a:r>
              <a:rPr lang="en-US" dirty="0"/>
              <a:t>Click to edit Master title style</a:t>
            </a:r>
          </a:p>
        </p:txBody>
      </p:sp>
      <p:sp>
        <p:nvSpPr>
          <p:cNvPr id="3" name="Picture Placeholder 2">
            <a:extLst>
              <a:ext uri="{FF2B5EF4-FFF2-40B4-BE49-F238E27FC236}">
                <a16:creationId xmlns:a16="http://schemas.microsoft.com/office/drawing/2014/main" id="{8402C8AD-A927-B946-5850-6500487D6883}"/>
              </a:ext>
            </a:extLst>
          </p:cNvPr>
          <p:cNvSpPr>
            <a:spLocks noGrp="1" noChangeAspect="1"/>
          </p:cNvSpPr>
          <p:nvPr>
            <p:ph type="pic" sz="quarter" idx="15" hasCustomPrompt="1"/>
          </p:nvPr>
        </p:nvSpPr>
        <p:spPr>
          <a:xfrm>
            <a:off x="0" y="1"/>
            <a:ext cx="12192000" cy="2705099"/>
          </a:xfrm>
          <a:blipFill>
            <a:blip r:embed="rId2">
              <a:alphaModFix amt="60000"/>
            </a:blip>
            <a:stretch>
              <a:fillRect/>
            </a:stretch>
          </a:blipFill>
        </p:spPr>
        <p:txBody>
          <a:bodyPr anchor="t"/>
          <a:lstStyle>
            <a:lvl1pPr>
              <a:defRPr/>
            </a:lvl1pPr>
          </a:lstStyle>
          <a:p>
            <a:endParaRP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865290"/>
            <a:ext cx="2726376" cy="338328"/>
          </a:xfrm>
        </p:spPr>
        <p:txBody>
          <a:bodyPr/>
          <a:lstStyle/>
          <a:p>
            <a:r>
              <a:rPr lang="en-US" dirty="0"/>
              <a:t>
              </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52799" y="2865290"/>
            <a:ext cx="1967345" cy="338328"/>
          </a:xfrm>
        </p:spPr>
        <p:txBody>
          <a:bodyPr/>
          <a:lstStyle/>
          <a:p>
            <a:fld id="{2B0E3CDF-6E7C-4C67-B567-8606B07963A0}" type="datetimeFigureOut">
              <a:rPr lang="en-US" dirty="0"/>
              <a:t>9/7/2026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1657" y="2865290"/>
            <a:ext cx="555948" cy="338328"/>
          </a:xfrm>
        </p:spPr>
        <p:txBody>
          <a:bodyPr/>
          <a:lstStyle/>
          <a:p>
            <a:fld id="{8E274F5D-21DC-40EF-8DBA-AB9BB119E939}" type="slidenum">
              <a:rPr lang="en-US" dirty="0"/>
              <a:t>‹#›</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352800" y="3429000"/>
            <a:ext cx="8210204" cy="3009900"/>
          </a:xfrm>
        </p:spPr>
        <p:txBody>
          <a:bodyPr>
            <a:norm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529876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46230" y="1115568"/>
            <a:ext cx="3603256" cy="1409878"/>
          </a:xfrm>
        </p:spPr>
        <p:txBody>
          <a:bodyPr anchor="t"/>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
              </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38700" y="209088"/>
            <a:ext cx="2514600" cy="338328"/>
          </a:xfrm>
        </p:spPr>
        <p:txBody>
          <a:bodyPr/>
          <a:lstStyle/>
          <a:p>
            <a:fld id="{5060FE60-4389-4D8B-84BB-900FC000024C}" type="datetimeFigureOut">
              <a:rPr lang="en-US" dirty="0"/>
              <a:t>9/7/2026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86019" y="219456"/>
            <a:ext cx="564341" cy="338328"/>
          </a:xfrm>
        </p:spPr>
        <p:txBody>
          <a:bodyPr/>
          <a:lstStyle>
            <a:lvl1pPr>
              <a:defRPr>
                <a:solidFill>
                  <a:schemeClr val="tx1"/>
                </a:solidFill>
                <a:effectLst/>
              </a:defRPr>
            </a:lvl1pPr>
          </a:lstStyle>
          <a:p>
            <a:fld id="{8E274F5D-21DC-40EF-8DBA-AB9BB119E939}" type="slidenum">
              <a:rPr lang="en-US" dirty="0"/>
              <a:t>‹#›</a:t>
            </a:fld>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46230" y="2705100"/>
            <a:ext cx="3603256" cy="3695700"/>
          </a:xfrm>
        </p:spPr>
        <p:txBody>
          <a:bodyPr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10">
            <a:extLst>
              <a:ext uri="{FF2B5EF4-FFF2-40B4-BE49-F238E27FC236}">
                <a16:creationId xmlns:a16="http://schemas.microsoft.com/office/drawing/2014/main" id="{183D1CED-EDC4-B2B7-E11C-EF0ED41A9136}"/>
              </a:ext>
            </a:extLst>
          </p:cNvPr>
          <p:cNvSpPr>
            <a:spLocks noGrp="1" noChangeAspect="1"/>
          </p:cNvSpPr>
          <p:nvPr>
            <p:ph type="pic" sz="quarter" idx="15" hasCustomPrompt="1"/>
          </p:nvPr>
        </p:nvSpPr>
        <p:spPr>
          <a:xfrm>
            <a:off x="4935269" y="1175658"/>
            <a:ext cx="7256731" cy="5682342"/>
          </a:xfrm>
          <a:blipFill>
            <a:blip r:embed="rId2" cstate="email">
              <a:alphaModFix amt="65000"/>
              <a:extLst>
                <a:ext uri="{28A0092B-C50C-407E-A947-70E740481C1C}">
                  <a14:useLocalDpi xmlns:a14="http://schemas.microsoft.com/office/drawing/2010/main"/>
                </a:ext>
              </a:extLst>
            </a:blip>
            <a:stretch>
              <a:fillRect/>
            </a:stretch>
          </a:blipFill>
        </p:spPr>
        <p:txBody>
          <a:bodyPr anchor="t"/>
          <a:lstStyle>
            <a:lvl1pPr>
              <a:defRPr/>
            </a:lvl1pPr>
          </a:lstStyle>
          <a:p>
            <a:endParaRPr/>
          </a:p>
        </p:txBody>
      </p:sp>
    </p:spTree>
    <p:extLst>
      <p:ext uri="{BB962C8B-B14F-4D97-AF65-F5344CB8AC3E}">
        <p14:creationId xmlns:p14="http://schemas.microsoft.com/office/powerpoint/2010/main" val="60082238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4607626"/>
            <a:ext cx="4419600" cy="1640774"/>
          </a:xfrm>
        </p:spPr>
        <p:txBody>
          <a:bodyPr anchor="t"/>
          <a:lstStyle/>
          <a:p>
            <a:r>
              <a:rPr lang="en-US" dirty="0"/>
              <a:t>Click to edit Master title style</a:t>
            </a:r>
          </a:p>
        </p:txBody>
      </p:sp>
      <p:sp>
        <p:nvSpPr>
          <p:cNvPr id="4" name="Picture Placeholder 3">
            <a:extLst>
              <a:ext uri="{FF2B5EF4-FFF2-40B4-BE49-F238E27FC236}">
                <a16:creationId xmlns:a16="http://schemas.microsoft.com/office/drawing/2014/main" id="{04508209-B462-E74A-288F-8910B06DE3A1}"/>
              </a:ext>
            </a:extLst>
          </p:cNvPr>
          <p:cNvSpPr>
            <a:spLocks noGrp="1" noChangeAspect="1"/>
          </p:cNvSpPr>
          <p:nvPr>
            <p:ph type="pic" sz="quarter" idx="15" hasCustomPrompt="1"/>
          </p:nvPr>
        </p:nvSpPr>
        <p:spPr>
          <a:xfrm>
            <a:off x="1914" y="0"/>
            <a:ext cx="4836786" cy="4214191"/>
          </a:xfrm>
          <a:blipFill>
            <a:blip r:embed="rId2">
              <a:alphaModFix amt="60000"/>
            </a:blip>
            <a:stretch>
              <a:fillRect/>
            </a:stretch>
          </a:blipFill>
        </p:spPr>
        <p:txBody>
          <a:bodyPr anchor="t"/>
          <a:lstStyle>
            <a:lvl1pPr>
              <a:defRPr/>
            </a:lvl1pPr>
          </a:lstStyle>
          <a:p>
            <a:endParaRP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5541275" y="209088"/>
            <a:ext cx="2726376" cy="338328"/>
          </a:xfrm>
        </p:spPr>
        <p:txBody>
          <a:bodyPr/>
          <a:lstStyle/>
          <a:p>
            <a:r>
              <a:rPr lang="en-US" dirty="0"/>
              <a:t>
              </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801100" y="214858"/>
            <a:ext cx="1905250" cy="338328"/>
          </a:xfrm>
        </p:spPr>
        <p:txBody>
          <a:bodyPr/>
          <a:lstStyle>
            <a:lvl1pPr>
              <a:defRPr>
                <a:solidFill>
                  <a:schemeClr val="tx1"/>
                </a:solidFill>
                <a:effectLst/>
              </a:defRPr>
            </a:lvl1pPr>
          </a:lstStyle>
          <a:p>
            <a:fld id="{86709B22-BFE8-4BFE-80D5-4133DC0C2AC6}" type="datetimeFigureOut">
              <a:rPr lang="en-US" dirty="0"/>
              <a:t>9/7/2026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dirty="0"/>
              <a:t>‹#›</a:t>
            </a:fld>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41276" y="1104900"/>
            <a:ext cx="5750381" cy="51435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5798088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3105335" cy="1636510"/>
          </a:xfrm>
        </p:spPr>
        <p:txBody>
          <a:bodyPr anchor="t"/>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14858"/>
            <a:ext cx="2726376" cy="338328"/>
          </a:xfrm>
        </p:spPr>
        <p:txBody>
          <a:bodyPr/>
          <a:lstStyle/>
          <a:p>
            <a:r>
              <a:rPr lang="en-US" dirty="0"/>
              <a:t>
              </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055522" y="214858"/>
            <a:ext cx="2536988" cy="338328"/>
          </a:xfrm>
        </p:spPr>
        <p:txBody>
          <a:bodyPr/>
          <a:lstStyle/>
          <a:p>
            <a:fld id="{BFCE55E5-7E1C-4243-A685-91A6EB8BE97F}" type="datetimeFigureOut">
              <a:rPr lang="en-US" dirty="0"/>
              <a:t>9/7/2026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2840" y="214858"/>
            <a:ext cx="555948" cy="338328"/>
          </a:xfrm>
        </p:spPr>
        <p:txBody>
          <a:bodyPr/>
          <a:lstStyle/>
          <a:p>
            <a:fld id="{8E274F5D-21DC-40EF-8DBA-AB9BB119E939}" type="slidenum">
              <a:rPr lang="en-US" dirty="0"/>
              <a:t>‹#›</a:t>
            </a:fld>
            <a:endParaRPr lang="en-US" dirty="0"/>
          </a:p>
        </p:txBody>
      </p:sp>
      <p:sp>
        <p:nvSpPr>
          <p:cNvPr id="4" name="Picture Placeholder 3">
            <a:extLst>
              <a:ext uri="{FF2B5EF4-FFF2-40B4-BE49-F238E27FC236}">
                <a16:creationId xmlns:a16="http://schemas.microsoft.com/office/drawing/2014/main" id="{EA8D0EC2-AB64-20F7-00E1-73B35DEAA2D7}"/>
              </a:ext>
            </a:extLst>
          </p:cNvPr>
          <p:cNvSpPr>
            <a:spLocks noGrp="1" noChangeAspect="1"/>
          </p:cNvSpPr>
          <p:nvPr>
            <p:ph type="pic" sz="quarter" idx="15" hasCustomPrompt="1"/>
          </p:nvPr>
        </p:nvSpPr>
        <p:spPr>
          <a:xfrm>
            <a:off x="1" y="3017520"/>
            <a:ext cx="3417902" cy="3840480"/>
          </a:xfrm>
          <a:blipFill>
            <a:blip r:embed="rId2">
              <a:alphaModFix amt="65000"/>
            </a:blip>
            <a:stretch>
              <a:fillRect/>
            </a:stretch>
          </a:blipFill>
        </p:spPr>
        <p:txBody>
          <a:bodyPr anchor="t"/>
          <a:lstStyle>
            <a:lvl1pPr>
              <a:defRPr/>
            </a:lvl1pPr>
          </a:lstStyle>
          <a:p>
            <a:endParaRP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4055522" y="1104901"/>
            <a:ext cx="7476571" cy="533399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6030691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pic>
        <p:nvPicPr>
          <p:cNvPr id="6" name="Picture 5" descr="A close up of a colorful background&#10;&#10;AI-generated content may be incorrect.">
            <a:extLst>
              <a:ext uri="{FF2B5EF4-FFF2-40B4-BE49-F238E27FC236}">
                <a16:creationId xmlns:a16="http://schemas.microsoft.com/office/drawing/2014/main" id="{C26FEAF5-B987-7B83-7D1F-A4C535E2B00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rot="10800000" flipH="1">
            <a:off x="0" y="-1"/>
            <a:ext cx="12192000" cy="6864096"/>
          </a:xfrm>
          <a:prstGeom prst="rect">
            <a:avLst/>
          </a:prstGeom>
        </p:spPr>
      </p:pic>
      <p:sp>
        <p:nvSpPr>
          <p:cNvPr id="9" name="Title 8">
            <a:extLst>
              <a:ext uri="{FF2B5EF4-FFF2-40B4-BE49-F238E27FC236}">
                <a16:creationId xmlns:a16="http://schemas.microsoft.com/office/drawing/2014/main" id="{E9DD887D-B316-418B-8AF4-4F941223A039}"/>
              </a:ext>
            </a:extLst>
          </p:cNvPr>
          <p:cNvSpPr>
            <a:spLocks noGrp="1"/>
          </p:cNvSpPr>
          <p:nvPr>
            <p:ph type="title"/>
          </p:nvPr>
        </p:nvSpPr>
        <p:spPr>
          <a:xfrm>
            <a:off x="7772400" y="5082379"/>
            <a:ext cx="4000500" cy="1169230"/>
          </a:xfrm>
        </p:spPr>
        <p:txBody>
          <a:bodyPr anchor="b">
            <a:normAutofit/>
          </a:bodyPr>
          <a:lstStyle>
            <a:lvl1pPr>
              <a:defRPr sz="2000" spc="-50" baseline="0"/>
            </a:lvl1pPr>
          </a:lstStyle>
          <a:p>
            <a:r>
              <a:rPr lang="en-US" dirty="0"/>
              <a:t>Click to edit Master title style</a:t>
            </a:r>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lvl1pPr>
              <a:defRPr>
                <a:solidFill>
                  <a:schemeClr val="tx1"/>
                </a:solidFill>
              </a:defRPr>
            </a:lvl1pPr>
          </a:lstStyle>
          <a:p>
            <a:r>
              <a:rPr lang="en-US" dirty="0"/>
              <a:t>
              </a:t>
            </a:r>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a:xfrm>
            <a:off x="7772400" y="209088"/>
            <a:ext cx="1970690" cy="338328"/>
          </a:xfrm>
        </p:spPr>
        <p:txBody>
          <a:bodyPr/>
          <a:lstStyle>
            <a:lvl1pPr>
              <a:defRPr>
                <a:solidFill>
                  <a:schemeClr val="tx1"/>
                </a:solidFill>
              </a:defRPr>
            </a:lvl1pPr>
          </a:lstStyle>
          <a:p>
            <a:fld id="{15AFD96D-C3CB-4F44-8CE3-582861660F11}" type="datetimeFigureOut">
              <a:rPr lang="en-US" dirty="0"/>
              <a:pPr/>
              <a:t>9/7/2026</a:t>
            </a:fld>
            <a:endParaRPr lang="en-US" dirty="0"/>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dirty="0"/>
              <a:pPr/>
              <a:t>‹#›</a:t>
            </a:fld>
            <a:endParaRPr lang="en-US" dirty="0"/>
          </a:p>
        </p:txBody>
      </p:sp>
      <p:sp>
        <p:nvSpPr>
          <p:cNvPr id="12" name="Content Placeholder 11">
            <a:extLst>
              <a:ext uri="{FF2B5EF4-FFF2-40B4-BE49-F238E27FC236}">
                <a16:creationId xmlns:a16="http://schemas.microsoft.com/office/drawing/2014/main" id="{942D9118-C154-84FE-9D86-92525287F07F}"/>
              </a:ext>
            </a:extLst>
          </p:cNvPr>
          <p:cNvSpPr>
            <a:spLocks noGrp="1"/>
          </p:cNvSpPr>
          <p:nvPr>
            <p:ph sz="quarter" idx="14" hasCustomPrompt="1"/>
          </p:nvPr>
        </p:nvSpPr>
        <p:spPr>
          <a:xfrm>
            <a:off x="280988" y="1063625"/>
            <a:ext cx="10428287" cy="3508375"/>
          </a:xfrm>
        </p:spPr>
        <p:txBody>
          <a:bodyPr>
            <a:noAutofit/>
          </a:bodyPr>
          <a:lstStyle>
            <a:lvl1pPr>
              <a:lnSpc>
                <a:spcPct val="80000"/>
              </a:lnSpc>
              <a:defRPr sz="26000"/>
            </a:lvl1pPr>
          </a:lstStyle>
          <a:p>
            <a:pPr lvl="0"/>
            <a:r>
              <a:rPr lang="en-US" dirty="0"/>
              <a:t>XX%</a:t>
            </a:r>
          </a:p>
        </p:txBody>
      </p:sp>
    </p:spTree>
    <p:extLst>
      <p:ext uri="{BB962C8B-B14F-4D97-AF65-F5344CB8AC3E}">
        <p14:creationId xmlns:p14="http://schemas.microsoft.com/office/powerpoint/2010/main" val="192794067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pic>
        <p:nvPicPr>
          <p:cNvPr id="6" name="Picture 5" descr="A red and purple light&#10;&#10;AI-generated content may be incorrect.">
            <a:extLst>
              <a:ext uri="{FF2B5EF4-FFF2-40B4-BE49-F238E27FC236}">
                <a16:creationId xmlns:a16="http://schemas.microsoft.com/office/drawing/2014/main" id="{27A6C04A-3EE2-7293-8111-E4CF6B18B2D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rot="10800000">
            <a:off x="0" y="0"/>
            <a:ext cx="12192000" cy="4802819"/>
          </a:xfrm>
          <a:prstGeom prst="rect">
            <a:avLst/>
          </a:prstGeom>
        </p:spPr>
      </p:pic>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dirty="0"/>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r>
              <a:rPr lang="en-US" dirty="0"/>
              <a:t>
              </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93332489-DC9C-40A3-89C4-AFC56B3B0CAB}" type="datetimeFigureOut">
              <a:rPr lang="en-US" dirty="0"/>
              <a:pPr/>
              <a:t>9/7/2026</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dirty="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19099" y="2885606"/>
            <a:ext cx="8801101" cy="3553293"/>
          </a:xfrm>
        </p:spPr>
        <p:txBody>
          <a:bodyPr anchor="b">
            <a:normAutofit/>
          </a:bodyPr>
          <a:lstStyle>
            <a:lvl1pPr marL="0" indent="0">
              <a:lnSpc>
                <a:spcPct val="85000"/>
              </a:lnSpc>
              <a:buNone/>
              <a:defRPr sz="6000" b="0" spc="-50" baseline="0">
                <a:solidFill>
                  <a:schemeClr val="tx1"/>
                </a:solidFill>
              </a:defRPr>
            </a:lvl1pPr>
            <a:lvl2pPr marL="228600" indent="0">
              <a:lnSpc>
                <a:spcPct val="85000"/>
              </a:lnSpc>
              <a:buNone/>
              <a:defRPr sz="4400" b="0" spc="-50" baseline="0">
                <a:solidFill>
                  <a:schemeClr val="tx1"/>
                </a:solidFill>
              </a:defRPr>
            </a:lvl2pPr>
            <a:lvl3pPr marL="457200" indent="0">
              <a:lnSpc>
                <a:spcPct val="85000"/>
              </a:lnSpc>
              <a:buNone/>
              <a:defRPr sz="4000" b="0" spc="-50" baseline="0">
                <a:solidFill>
                  <a:schemeClr val="tx1"/>
                </a:solidFill>
              </a:defRPr>
            </a:lvl3pPr>
            <a:lvl4pPr marL="685800" indent="0">
              <a:lnSpc>
                <a:spcPct val="85000"/>
              </a:lnSpc>
              <a:buNone/>
              <a:defRPr sz="3600" b="0" spc="-50" baseline="0">
                <a:solidFill>
                  <a:schemeClr val="tx1"/>
                </a:solidFill>
              </a:defRPr>
            </a:lvl4pPr>
            <a:lvl5pPr marL="914400" indent="0">
              <a:lnSpc>
                <a:spcPct val="85000"/>
              </a:lnSpc>
              <a:buNone/>
              <a:defRPr sz="3200" b="0" spc="-50" baseline="0">
                <a:solidFill>
                  <a:schemeClr val="tx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4814399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6" name="Picture 5" descr="A close up of a colorful background&#10;&#10;AI-generated content may be incorrect.">
            <a:extLst>
              <a:ext uri="{FF2B5EF4-FFF2-40B4-BE49-F238E27FC236}">
                <a16:creationId xmlns:a16="http://schemas.microsoft.com/office/drawing/2014/main" id="{56ABB8EC-1098-DCAC-E2E3-BCA53EEC625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rot="10800000" flipH="1">
            <a:off x="0" y="0"/>
            <a:ext cx="12192000" cy="6864096"/>
          </a:xfrm>
          <a:prstGeom prst="rect">
            <a:avLst/>
          </a:prstGeom>
        </p:spPr>
      </p:pic>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1866899" y="4874218"/>
            <a:ext cx="8506567" cy="666427"/>
          </a:xfrm>
        </p:spPr>
        <p:txBody>
          <a:bodyPr anchor="ctr">
            <a:normAutofit/>
          </a:bodyPr>
          <a:lstStyle>
            <a:lvl1pPr algn="r">
              <a:lnSpc>
                <a:spcPct val="90000"/>
              </a:lnSpc>
              <a:defRPr sz="1400" b="0" cap="all" spc="100" baseline="0">
                <a:solidFill>
                  <a:schemeClr val="tx1"/>
                </a:solidFill>
              </a:defRPr>
            </a:lvl1pPr>
          </a:lstStyle>
          <a:p>
            <a:r>
              <a:rPr lang="en-US" dirty="0"/>
              <a:t>Quote Author</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lvl1pPr>
              <a:defRPr>
                <a:solidFill>
                  <a:schemeClr val="tx1"/>
                </a:solidFill>
              </a:defRPr>
            </a:lvl1pPr>
          </a:lstStyle>
          <a:p>
            <a:r>
              <a:rPr lang="en-US" dirty="0"/>
              <a:t>
              </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lvl1pPr>
              <a:defRPr>
                <a:solidFill>
                  <a:schemeClr val="tx1"/>
                </a:solidFill>
              </a:defRPr>
            </a:lvl1pPr>
          </a:lstStyle>
          <a:p>
            <a:fld id="{6403F4C9-1C82-4616-8D26-0B0587291200}" type="datetimeFigureOut">
              <a:rPr lang="en-US" dirty="0"/>
              <a:pPr/>
              <a:t>9/7/2026</a:t>
            </a:fld>
            <a:endParaRPr lang="en-US" dirty="0"/>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dirty="0"/>
              <a:pPr/>
              <a:t>‹#›</a:t>
            </a:fld>
            <a:endParaRPr lang="en-US" dirty="0"/>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1866899" y="1856096"/>
            <a:ext cx="8506567" cy="2855388"/>
          </a:xfrm>
        </p:spPr>
        <p:txBody>
          <a:bodyPr anchor="ctr">
            <a:normAutofit/>
          </a:bodyPr>
          <a:lstStyle>
            <a:lvl1pPr marL="164592" indent="-164592">
              <a:lnSpc>
                <a:spcPct val="90000"/>
              </a:lnSpc>
              <a:spcBef>
                <a:spcPts val="0"/>
              </a:spcBef>
              <a:buFont typeface="Arial" panose="020B0604020202020204" pitchFamily="34" charset="0"/>
              <a:buNone/>
              <a:defRPr sz="5000" spc="-50" baseline="0">
                <a:solidFill>
                  <a:schemeClr val="tx1"/>
                </a:solidFill>
              </a:defRPr>
            </a:lvl1pPr>
          </a:lstStyle>
          <a:p>
            <a:pPr lvl="0"/>
            <a:r>
              <a:rPr lang="en-US" dirty="0"/>
              <a:t>Click to add Quote</a:t>
            </a:r>
          </a:p>
        </p:txBody>
      </p:sp>
    </p:spTree>
    <p:extLst>
      <p:ext uri="{BB962C8B-B14F-4D97-AF65-F5344CB8AC3E}">
        <p14:creationId xmlns:p14="http://schemas.microsoft.com/office/powerpoint/2010/main" val="118897582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8382000" cy="701657"/>
          </a:xfrm>
        </p:spPr>
        <p:txBody>
          <a:bodyPr/>
          <a:lstStyle>
            <a:lvl1pPr>
              <a:defRPr>
                <a:solidFill>
                  <a:schemeClr val="tx1"/>
                </a:solidFill>
              </a:defRPr>
            </a:lvl1pPr>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n-US" dirty="0"/>
              <a:t>
              </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F38C42AE-61C6-458B-86C3-22D39A5E8956}" type="datetimeFigureOut">
              <a:rPr lang="en-US" dirty="0"/>
              <a:pPr/>
              <a:t>9/7/2026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dirty="0"/>
              <a:pPr/>
              <a:t>‹#›</a:t>
            </a:fld>
            <a:endParaRPr lang="en-US" dirty="0"/>
          </a:p>
        </p:txBody>
      </p:sp>
      <p:sp>
        <p:nvSpPr>
          <p:cNvPr id="4" name="Content Placeholder 3">
            <a:extLst>
              <a:ext uri="{FF2B5EF4-FFF2-40B4-BE49-F238E27FC236}">
                <a16:creationId xmlns:a16="http://schemas.microsoft.com/office/drawing/2014/main" id="{704CA46A-141E-21AB-51BA-BA1F0F395708}"/>
              </a:ext>
            </a:extLst>
          </p:cNvPr>
          <p:cNvSpPr>
            <a:spLocks noGrp="1"/>
          </p:cNvSpPr>
          <p:nvPr>
            <p:ph sz="quarter" idx="15"/>
          </p:nvPr>
        </p:nvSpPr>
        <p:spPr>
          <a:xfrm>
            <a:off x="431800" y="1900238"/>
            <a:ext cx="4924425" cy="43481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F8607D36-7013-02AC-69A9-8D38C5BBA7D0}"/>
              </a:ext>
            </a:extLst>
          </p:cNvPr>
          <p:cNvSpPr>
            <a:spLocks noGrp="1"/>
          </p:cNvSpPr>
          <p:nvPr>
            <p:ph sz="quarter" idx="16"/>
          </p:nvPr>
        </p:nvSpPr>
        <p:spPr>
          <a:xfrm>
            <a:off x="5878824" y="1900238"/>
            <a:ext cx="4924425" cy="43481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6800795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18655" y="932098"/>
            <a:ext cx="10835539" cy="704088"/>
          </a:xfrm>
        </p:spPr>
        <p:txBody>
          <a:bodyPr/>
          <a:lstStyle>
            <a:lvl1pPr>
              <a:defRPr>
                <a:solidFill>
                  <a:schemeClr val="tx1"/>
                </a:solidFill>
              </a:defRPr>
            </a:lvl1pPr>
          </a:lstStyle>
          <a:p>
            <a:r>
              <a:rPr lang="en-US" dirty="0"/>
              <a:t>Click to edit Master title style</a:t>
            </a:r>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lvl1pPr>
              <a:defRPr>
                <a:solidFill>
                  <a:schemeClr val="tx1"/>
                </a:solidFill>
              </a:defRPr>
            </a:lvl1pPr>
          </a:lstStyle>
          <a:p>
            <a:r>
              <a:rPr lang="en-US" dirty="0"/>
              <a:t>
              </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a:xfrm>
            <a:off x="8801100" y="214858"/>
            <a:ext cx="1920240" cy="338328"/>
          </a:xfrm>
        </p:spPr>
        <p:txBody>
          <a:bodyPr/>
          <a:lstStyle>
            <a:lvl1pPr>
              <a:defRPr>
                <a:solidFill>
                  <a:schemeClr val="tx1"/>
                </a:solidFill>
              </a:defRPr>
            </a:lvl1pPr>
          </a:lstStyle>
          <a:p>
            <a:fld id="{83D71BEE-9C65-4D84-970B-0B47E929926B}" type="datetimeFigureOut">
              <a:rPr lang="en-US" dirty="0"/>
              <a:pPr/>
              <a:t>9/7/2026</a:t>
            </a:fld>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dirty="0"/>
              <a:pPr/>
              <a:t>‹#›</a:t>
            </a:fld>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18654" y="1675614"/>
            <a:ext cx="4913919" cy="559834"/>
          </a:xfrm>
        </p:spPr>
        <p:txBody>
          <a:bodyPr anchor="b">
            <a:normAutofit/>
          </a:bodyPr>
          <a:lstStyle>
            <a:lvl1pPr marL="0" indent="0">
              <a:lnSpc>
                <a:spcPct val="90000"/>
              </a:lnSpc>
              <a:buNone/>
              <a:defRPr sz="1600" b="1" cap="all" baseline="0">
                <a:solidFill>
                  <a:schemeClr val="tx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A1854769-C5D8-1BF0-C3A2-77216D6255DB}"/>
              </a:ext>
            </a:extLst>
          </p:cNvPr>
          <p:cNvSpPr>
            <a:spLocks noGrp="1"/>
          </p:cNvSpPr>
          <p:nvPr>
            <p:ph sz="quarter" idx="15"/>
          </p:nvPr>
        </p:nvSpPr>
        <p:spPr>
          <a:xfrm>
            <a:off x="431800" y="2285022"/>
            <a:ext cx="4900773" cy="39633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86500" y="1675614"/>
            <a:ext cx="4967694" cy="559834"/>
          </a:xfrm>
        </p:spPr>
        <p:txBody>
          <a:bodyPr anchor="b">
            <a:normAutofit/>
          </a:bodyPr>
          <a:lstStyle>
            <a:lvl1pPr marL="0" indent="0">
              <a:lnSpc>
                <a:spcPct val="90000"/>
              </a:lnSpc>
              <a:buNone/>
              <a:defRPr sz="1600" b="1" cap="all" baseline="0">
                <a:solidFill>
                  <a:schemeClr val="tx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3">
            <a:extLst>
              <a:ext uri="{FF2B5EF4-FFF2-40B4-BE49-F238E27FC236}">
                <a16:creationId xmlns:a16="http://schemas.microsoft.com/office/drawing/2014/main" id="{B3527224-4234-3620-766D-DCCA3AFDF896}"/>
              </a:ext>
            </a:extLst>
          </p:cNvPr>
          <p:cNvSpPr>
            <a:spLocks noGrp="1"/>
          </p:cNvSpPr>
          <p:nvPr>
            <p:ph sz="quarter" idx="16"/>
          </p:nvPr>
        </p:nvSpPr>
        <p:spPr>
          <a:xfrm>
            <a:off x="6279401" y="2285022"/>
            <a:ext cx="4982762" cy="39633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4737015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420791" y="1113510"/>
            <a:ext cx="8380309" cy="876193"/>
          </a:xfrm>
        </p:spPr>
        <p:txBody>
          <a:bodyPr/>
          <a:lstStyle>
            <a:lvl1pPr>
              <a:defRPr>
                <a:solidFill>
                  <a:schemeClr val="tx1"/>
                </a:solidFill>
              </a:defRPr>
            </a:lvl1pPr>
          </a:lstStyle>
          <a:p>
            <a:r>
              <a:rPr lang="en-US" dirty="0"/>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lvl1pPr>
              <a:defRPr>
                <a:solidFill>
                  <a:schemeClr val="tx1"/>
                </a:solidFill>
              </a:defRPr>
            </a:lvl1pPr>
          </a:lstStyle>
          <a:p>
            <a:r>
              <a:rPr lang="en-US" dirty="0"/>
              <a:t>
              </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lvl1pPr>
              <a:defRPr>
                <a:solidFill>
                  <a:schemeClr val="tx1"/>
                </a:solidFill>
              </a:defRPr>
            </a:lvl1pPr>
          </a:lstStyle>
          <a:p>
            <a:fld id="{49AFCF02-D35E-46A4-B7A1-1A2B81F8D932}" type="datetimeFigureOut">
              <a:rPr lang="en-US" dirty="0"/>
              <a:pPr/>
              <a:t>9/7/2026</a:t>
            </a:fld>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dirty="0"/>
              <a:pPr/>
              <a:t>‹#›</a:t>
            </a:fld>
            <a:endParaRPr lang="en-US" dirty="0"/>
          </a:p>
        </p:txBody>
      </p:sp>
    </p:spTree>
    <p:extLst>
      <p:ext uri="{BB962C8B-B14F-4D97-AF65-F5344CB8AC3E}">
        <p14:creationId xmlns:p14="http://schemas.microsoft.com/office/powerpoint/2010/main" val="23488275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lvl1pPr>
              <a:defRPr>
                <a:solidFill>
                  <a:schemeClr val="tx1"/>
                </a:solidFill>
              </a:defRPr>
            </a:lvl1pPr>
          </a:lstStyle>
          <a:p>
            <a:r>
              <a:rPr lang="en-US" dirty="0"/>
              <a:t>
              </a:t>
            </a:r>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lvl1pPr>
              <a:defRPr>
                <a:solidFill>
                  <a:schemeClr val="tx1"/>
                </a:solidFill>
              </a:defRPr>
            </a:lvl1pPr>
          </a:lstStyle>
          <a:p>
            <a:fld id="{2A57AF51-4D04-4E0C-B33D-81940CAB4B07}" type="datetimeFigureOut">
              <a:rPr lang="en-US" dirty="0"/>
              <a:pPr/>
              <a:t>9/7/2026</a:t>
            </a:fld>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dirty="0"/>
              <a:pPr/>
              <a:t>‹#›</a:t>
            </a:fld>
            <a:endParaRPr lang="en-US" dirty="0"/>
          </a:p>
        </p:txBody>
      </p:sp>
    </p:spTree>
    <p:extLst>
      <p:ext uri="{BB962C8B-B14F-4D97-AF65-F5344CB8AC3E}">
        <p14:creationId xmlns:p14="http://schemas.microsoft.com/office/powerpoint/2010/main" val="400754055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pic>
        <p:nvPicPr>
          <p:cNvPr id="7" name="Picture 6" descr="A red and purple light&#10;&#10;AI-generated content may be incorrect.">
            <a:extLst>
              <a:ext uri="{FF2B5EF4-FFF2-40B4-BE49-F238E27FC236}">
                <a16:creationId xmlns:a16="http://schemas.microsoft.com/office/drawing/2014/main" id="{CC69B319-31FA-514C-5A82-30B4D1B20A23}"/>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flipH="1">
            <a:off x="-1" y="0"/>
            <a:ext cx="12191999" cy="6858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2393" y="758952"/>
            <a:ext cx="7609668" cy="1734866"/>
          </a:xfrm>
        </p:spPr>
        <p:txBody>
          <a:bodyPr anchor="t">
            <a:noAutofit/>
          </a:bodyPr>
          <a:lstStyle>
            <a:lvl1pPr>
              <a:defRPr sz="7200">
                <a:solidFill>
                  <a:schemeClr val="tx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dirty="0"/>
              <a:t>
              </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EDABFCF2-BE01-43CB-85B3-49CC0FE55050}" type="datetimeFigureOut">
              <a:rPr lang="en-US" dirty="0"/>
              <a:pPr/>
              <a:t>9/7/2026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dirty="0"/>
              <a:pPr/>
              <a:t>‹#›</a:t>
            </a:fld>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19100" y="2705101"/>
            <a:ext cx="8801100" cy="2947550"/>
          </a:xfrm>
        </p:spPr>
        <p:txBody>
          <a:bodyPr vert="horz" lIns="91440" tIns="45720" rIns="91440" bIns="45720" rtlCol="0">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US" dirty="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386884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pic>
        <p:nvPicPr>
          <p:cNvPr id="3" name="Picture 2" descr="A red and purple light&#10;&#10;AI-generated content may be incorrect.">
            <a:extLst>
              <a:ext uri="{FF2B5EF4-FFF2-40B4-BE49-F238E27FC236}">
                <a16:creationId xmlns:a16="http://schemas.microsoft.com/office/drawing/2014/main" id="{86565871-9318-EC0D-5245-A159818CA83F}"/>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flipH="1">
            <a:off x="-1" y="0"/>
            <a:ext cx="12191999" cy="6858000"/>
          </a:xfrm>
          <a:prstGeom prst="rect">
            <a:avLst/>
          </a:prstGeom>
        </p:spPr>
      </p:pic>
      <p:sp>
        <p:nvSpPr>
          <p:cNvPr id="9" name="Title 8">
            <a:extLst>
              <a:ext uri="{FF2B5EF4-FFF2-40B4-BE49-F238E27FC236}">
                <a16:creationId xmlns:a16="http://schemas.microsoft.com/office/drawing/2014/main" id="{687F1B09-5020-D2DD-189E-7226AD232923}"/>
              </a:ext>
            </a:extLst>
          </p:cNvPr>
          <p:cNvSpPr>
            <a:spLocks noGrp="1"/>
          </p:cNvSpPr>
          <p:nvPr>
            <p:ph type="title"/>
          </p:nvPr>
        </p:nvSpPr>
        <p:spPr>
          <a:xfrm>
            <a:off x="420792" y="2704772"/>
            <a:ext cx="5465660" cy="2733384"/>
          </a:xfrm>
        </p:spPr>
        <p:txBody>
          <a:bodyPr/>
          <a:lstStyle>
            <a:lvl1pPr>
              <a:defRPr sz="7200">
                <a:solidFill>
                  <a:schemeClr val="tx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dirty="0"/>
              <a:t>
              </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D119A0F5-9D15-4E68-95BA-31AD4F5D84D0}" type="datetimeFigureOut">
              <a:rPr lang="en-US" dirty="0"/>
              <a:pPr/>
              <a:t>9/7/2026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dirty="0"/>
              <a:pPr/>
              <a:t>‹#›</a:t>
            </a:fld>
            <a:endParaRPr lang="en-US" dirty="0"/>
          </a:p>
        </p:txBody>
      </p:sp>
      <p:sp>
        <p:nvSpPr>
          <p:cNvPr id="12" name="Content Placeholder 11">
            <a:extLst>
              <a:ext uri="{FF2B5EF4-FFF2-40B4-BE49-F238E27FC236}">
                <a16:creationId xmlns:a16="http://schemas.microsoft.com/office/drawing/2014/main" id="{8492B719-9068-0A96-E408-4EB3E9F85BE9}"/>
              </a:ext>
            </a:extLst>
          </p:cNvPr>
          <p:cNvSpPr>
            <a:spLocks noGrp="1"/>
          </p:cNvSpPr>
          <p:nvPr>
            <p:ph sz="quarter" idx="15"/>
          </p:nvPr>
        </p:nvSpPr>
        <p:spPr>
          <a:xfrm>
            <a:off x="6305550" y="2705100"/>
            <a:ext cx="4410075" cy="15621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3280118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91578572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slideLayout" Target="../slideLayouts/slideLayout68.xml"/><Relationship Id="rId26" Type="http://schemas.openxmlformats.org/officeDocument/2006/relationships/slideLayout" Target="../slideLayouts/slideLayout76.xml"/><Relationship Id="rId3" Type="http://schemas.openxmlformats.org/officeDocument/2006/relationships/slideLayout" Target="../slideLayouts/slideLayout53.xml"/><Relationship Id="rId21" Type="http://schemas.openxmlformats.org/officeDocument/2006/relationships/slideLayout" Target="../slideLayouts/slideLayout71.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5" Type="http://schemas.openxmlformats.org/officeDocument/2006/relationships/slideLayout" Target="../slideLayouts/slideLayout75.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20" Type="http://schemas.openxmlformats.org/officeDocument/2006/relationships/slideLayout" Target="../slideLayouts/slideLayout70.xml"/><Relationship Id="rId29" Type="http://schemas.openxmlformats.org/officeDocument/2006/relationships/theme" Target="../theme/theme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24" Type="http://schemas.openxmlformats.org/officeDocument/2006/relationships/slideLayout" Target="../slideLayouts/slideLayout74.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23" Type="http://schemas.openxmlformats.org/officeDocument/2006/relationships/slideLayout" Target="../slideLayouts/slideLayout73.xml"/><Relationship Id="rId28" Type="http://schemas.openxmlformats.org/officeDocument/2006/relationships/slideLayout" Target="../slideLayouts/slideLayout78.xml"/><Relationship Id="rId10" Type="http://schemas.openxmlformats.org/officeDocument/2006/relationships/slideLayout" Target="../slideLayouts/slideLayout60.xml"/><Relationship Id="rId19" Type="http://schemas.openxmlformats.org/officeDocument/2006/relationships/slideLayout" Target="../slideLayouts/slideLayout69.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 Id="rId22" Type="http://schemas.openxmlformats.org/officeDocument/2006/relationships/slideLayout" Target="../slideLayouts/slideLayout72.xml"/><Relationship Id="rId27"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02920"/>
            <a:ext cx="10954512" cy="119786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8" y="1801368"/>
            <a:ext cx="10954512" cy="44805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612648" y="6318504"/>
            <a:ext cx="4096512" cy="365760"/>
          </a:xfrm>
          <a:prstGeom prst="rect">
            <a:avLst/>
          </a:prstGeom>
        </p:spPr>
        <p:txBody>
          <a:bodyPr vert="horz" lIns="91440" tIns="45720" rIns="91440" bIns="45720" rtlCol="0" anchor="ctr"/>
          <a:lstStyle>
            <a:lvl1pPr algn="l">
              <a:defRPr sz="850">
                <a:solidFill>
                  <a:schemeClr val="tx1"/>
                </a:solidFill>
              </a:defRPr>
            </a:lvl1pPr>
          </a:lstStyle>
          <a:p>
            <a:endParaRPr lang="en-US"/>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8430768" y="6318504"/>
            <a:ext cx="3136392" cy="365760"/>
          </a:xfrm>
          <a:prstGeom prst="rect">
            <a:avLst/>
          </a:prstGeom>
        </p:spPr>
        <p:txBody>
          <a:bodyPr vert="horz" lIns="91440" tIns="45720" rIns="91440" bIns="45720" rtlCol="0" anchor="ctr"/>
          <a:lstStyle>
            <a:lvl1pPr algn="r">
              <a:defRPr sz="850">
                <a:solidFill>
                  <a:schemeClr val="tx1"/>
                </a:solidFill>
              </a:defRPr>
            </a:lvl1pPr>
          </a:lstStyle>
          <a:p>
            <a:fld id="{3AEEF7F6-ECFE-4473-B3E9-C91BE833927A}" type="datetimeFigureOut">
              <a:rPr lang="en-US" smtClean="0"/>
              <a:t>9/7/2026</a:t>
            </a:fld>
            <a:endParaRPr 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484864" y="6318504"/>
            <a:ext cx="493776" cy="365760"/>
          </a:xfrm>
          <a:prstGeom prst="rect">
            <a:avLst/>
          </a:prstGeom>
        </p:spPr>
        <p:txBody>
          <a:bodyPr vert="horz" lIns="91440" tIns="45720" rIns="91440" bIns="45720" rtlCol="0" anchor="ctr"/>
          <a:lstStyle>
            <a:lvl1pPr algn="r">
              <a:defRPr sz="850">
                <a:solidFill>
                  <a:schemeClr val="tx1"/>
                </a:solidFill>
              </a:defRPr>
            </a:lvl1pPr>
          </a:lstStyle>
          <a:p>
            <a:fld id="{5DAD859A-2C66-45B9-9A71-3CF205EC2D4A}" type="slidenum">
              <a:rPr lang="en-US" smtClean="0"/>
              <a:t>‹#›</a:t>
            </a:fld>
            <a:endParaRPr lang="en-US"/>
          </a:p>
        </p:txBody>
      </p:sp>
    </p:spTree>
    <p:extLst>
      <p:ext uri="{BB962C8B-B14F-4D97-AF65-F5344CB8AC3E}">
        <p14:creationId xmlns:p14="http://schemas.microsoft.com/office/powerpoint/2010/main" val="24571664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Lst>
  <p:txStyles>
    <p:titleStyle>
      <a:lvl1pPr algn="l" defTabSz="914400" rtl="0" eaLnBrk="1" latinLnBrk="0" hangingPunct="1">
        <a:lnSpc>
          <a:spcPct val="90000"/>
        </a:lnSpc>
        <a:spcBef>
          <a:spcPct val="0"/>
        </a:spcBef>
        <a:buNone/>
        <a:defRPr sz="4000" b="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20791" y="1113510"/>
            <a:ext cx="9942409" cy="876193"/>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29417" y="2133600"/>
            <a:ext cx="9942409" cy="43053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432393" y="214858"/>
            <a:ext cx="2726376" cy="338328"/>
          </a:xfrm>
          <a:prstGeom prst="rect">
            <a:avLst/>
          </a:prstGeom>
        </p:spPr>
        <p:txBody>
          <a:bodyPr vert="horz" lIns="91440" tIns="45720" rIns="91440" bIns="45720" rtlCol="0" anchor="ctr"/>
          <a:lstStyle>
            <a:lvl1pPr algn="l" rtl="0">
              <a:defRPr sz="700" cap="all" baseline="0">
                <a:solidFill>
                  <a:schemeClr val="tx1"/>
                </a:solidFill>
              </a:defRPr>
            </a:lvl1pPr>
          </a:lstStyle>
          <a:p>
            <a:r>
              <a:rPr lang="en-US" dirty="0"/>
              <a:t>
              </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8801100" y="214858"/>
            <a:ext cx="1920240" cy="338328"/>
          </a:xfrm>
          <a:prstGeom prst="rect">
            <a:avLst/>
          </a:prstGeom>
        </p:spPr>
        <p:txBody>
          <a:bodyPr vert="horz" lIns="91440" tIns="45720" rIns="91440" bIns="45720" rtlCol="0" anchor="ctr"/>
          <a:lstStyle>
            <a:lvl1pPr algn="l" rtl="0">
              <a:defRPr sz="700" cap="all" baseline="0">
                <a:solidFill>
                  <a:schemeClr val="tx1"/>
                </a:solidFill>
              </a:defRPr>
            </a:lvl1pPr>
          </a:lstStyle>
          <a:p>
            <a:fld id="{F288AF9F-2338-4040-A485-373B8EC8151E}" type="datetimeFigureOut">
              <a:rPr lang="en-US" dirty="0"/>
              <a:pPr/>
              <a:t>9/7/2026</a:t>
            </a:fld>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291657" y="214858"/>
            <a:ext cx="555948" cy="338328"/>
          </a:xfrm>
          <a:prstGeom prst="rect">
            <a:avLst/>
          </a:prstGeom>
        </p:spPr>
        <p:txBody>
          <a:bodyPr vert="horz" lIns="91440" tIns="45720" rIns="91440" bIns="45720" rtlCol="0" anchor="ctr"/>
          <a:lstStyle>
            <a:lvl1pPr algn="r" rtl="0">
              <a:defRPr sz="700" cap="all" baseline="0">
                <a:solidFill>
                  <a:schemeClr val="tx1"/>
                </a:solidFill>
              </a:defRPr>
            </a:lvl1pPr>
          </a:lstStyle>
          <a:p>
            <a:fld id="{8E274F5D-21DC-40EF-8DBA-AB9BB119E939}" type="slidenum">
              <a:rPr lang="en-US" dirty="0"/>
              <a:pPr/>
              <a:t>‹#›</a:t>
            </a:fld>
            <a:endParaRPr lang="en-US" dirty="0"/>
          </a:p>
        </p:txBody>
      </p:sp>
    </p:spTree>
    <p:extLst>
      <p:ext uri="{BB962C8B-B14F-4D97-AF65-F5344CB8AC3E}">
        <p14:creationId xmlns:p14="http://schemas.microsoft.com/office/powerpoint/2010/main" val="919785727"/>
      </p:ext>
    </p:extLst>
  </p:cSld>
  <p:clrMap bg1="dk1" tx1="lt1" bg2="dk2" tx2="lt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 id="2147483728" r:id="rId17"/>
    <p:sldLayoutId id="2147483729" r:id="rId18"/>
    <p:sldLayoutId id="2147483730" r:id="rId19"/>
    <p:sldLayoutId id="2147483731" r:id="rId20"/>
    <p:sldLayoutId id="2147483732" r:id="rId21"/>
    <p:sldLayoutId id="2147483733" r:id="rId22"/>
    <p:sldLayoutId id="2147483734" r:id="rId23"/>
    <p:sldLayoutId id="2147483735" r:id="rId24"/>
    <p:sldLayoutId id="2147483736" r:id="rId25"/>
    <p:sldLayoutId id="2147483737" r:id="rId26"/>
    <p:sldLayoutId id="2147483738" r:id="rId27"/>
    <p:sldLayoutId id="2147483739" r:id="rId28"/>
  </p:sldLayoutIdLst>
  <p:hf hdr="0"/>
  <p:txStyles>
    <p:title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p:titleStyle>
    <p:body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64">
          <p15:clr>
            <a:srgbClr val="F26B43"/>
          </p15:clr>
        </p15:guide>
        <p15:guide id="4" orient="horz" pos="264">
          <p15:clr>
            <a:srgbClr val="F26B43"/>
          </p15:clr>
        </p15:guide>
        <p15:guide id="5" pos="7416">
          <p15:clr>
            <a:srgbClr val="F26B43"/>
          </p15:clr>
        </p15:guide>
        <p15:guide id="12" pos="4632">
          <p15:clr>
            <a:srgbClr val="F26B43"/>
          </p15:clr>
        </p15:guide>
        <p15:guide id="13" pos="5544">
          <p15:clr>
            <a:srgbClr val="F26B43"/>
          </p15:clr>
        </p15:guide>
        <p15:guide id="26" pos="2784">
          <p15:clr>
            <a:srgbClr val="F26B43"/>
          </p15:clr>
        </p15:guide>
        <p15:guide id="27" pos="3048">
          <p15:clr>
            <a:srgbClr val="F26B43"/>
          </p15:clr>
        </p15:guide>
        <p15:guide id="29" pos="3960">
          <p15:clr>
            <a:srgbClr val="F26B43"/>
          </p15:clr>
        </p15:guide>
        <p15:guide id="30" pos="1176">
          <p15:clr>
            <a:srgbClr val="F26B43"/>
          </p15:clr>
        </p15:guide>
        <p15:guide id="31" pos="912">
          <p15:clr>
            <a:srgbClr val="F26B43"/>
          </p15:clr>
        </p15:guide>
        <p15:guide id="32" pos="3696">
          <p15:clr>
            <a:srgbClr val="F26B43"/>
          </p15:clr>
        </p15:guide>
        <p15:guide id="33" pos="1848">
          <p15:clr>
            <a:srgbClr val="F26B43"/>
          </p15:clr>
        </p15:guide>
        <p15:guide id="34" pos="2112">
          <p15:clr>
            <a:srgbClr val="F26B43"/>
          </p15:clr>
        </p15:guide>
        <p15:guide id="36" pos="6528">
          <p15:clr>
            <a:srgbClr val="F26B43"/>
          </p15:clr>
        </p15:guide>
        <p15:guide id="37" pos="6744">
          <p15:clr>
            <a:srgbClr val="F26B43"/>
          </p15:clr>
        </p15:guide>
        <p15:guide id="42" orient="horz" pos="393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8.xml"/></Relationships>
</file>

<file path=ppt/slides/_rels/slide1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instagram.com/westlothianlitterpickers/" TargetMode="External"/><Relationship Id="rId2" Type="http://schemas.openxmlformats.org/officeDocument/2006/relationships/hyperlink" Target="http://www.westlothianlitterpickers.co.uk"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svg"/><Relationship Id="rId1" Type="http://schemas.openxmlformats.org/officeDocument/2006/relationships/slideLayout" Target="../slideLayouts/slideLayout46.xml"/><Relationship Id="rId6" Type="http://schemas.openxmlformats.org/officeDocument/2006/relationships/image" Target="../media/image42.jpeg"/><Relationship Id="rId5" Type="http://schemas.openxmlformats.org/officeDocument/2006/relationships/image" Target="../media/image41.pn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8.png"/><Relationship Id="rId2" Type="http://schemas.openxmlformats.org/officeDocument/2006/relationships/image" Target="../media/image44.png"/><Relationship Id="rId1" Type="http://schemas.openxmlformats.org/officeDocument/2006/relationships/slideLayout" Target="../slideLayouts/slideLayout46.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3.png"/><Relationship Id="rId1" Type="http://schemas.openxmlformats.org/officeDocument/2006/relationships/slideLayout" Target="../slideLayouts/slideLayout46.xml"/></Relationships>
</file>

<file path=ppt/slides/_rels/slide2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4345E89-D758-BE9B-4CAF-2870780A8209}"/>
              </a:ext>
            </a:extLst>
          </p:cNvPr>
          <p:cNvSpPr>
            <a:spLocks noGrp="1"/>
          </p:cNvSpPr>
          <p:nvPr>
            <p:ph type="subTitle" idx="1"/>
          </p:nvPr>
        </p:nvSpPr>
        <p:spPr/>
        <p:txBody>
          <a:bodyPr/>
          <a:lstStyle/>
          <a:p>
            <a:pPr algn="ctr"/>
            <a:r>
              <a:rPr lang="en-US" sz="3200"/>
              <a:t>Annual General Meeting 2026</a:t>
            </a:r>
            <a:endParaRPr lang="en-US"/>
          </a:p>
        </p:txBody>
      </p:sp>
      <p:pic>
        <p:nvPicPr>
          <p:cNvPr id="4" name="Picture 3">
            <a:extLst>
              <a:ext uri="{FF2B5EF4-FFF2-40B4-BE49-F238E27FC236}">
                <a16:creationId xmlns:a16="http://schemas.microsoft.com/office/drawing/2014/main" id="{F5921B5F-7C3C-0DA4-551F-3CEB9083EF7F}"/>
              </a:ext>
            </a:extLst>
          </p:cNvPr>
          <p:cNvPicPr>
            <a:picLocks noChangeAspect="1"/>
          </p:cNvPicPr>
          <p:nvPr/>
        </p:nvPicPr>
        <p:blipFill>
          <a:blip r:embed="rId2" cstate="screen">
            <a:extLst>
              <a:ext uri="{28A0092B-C50C-407E-A947-70E740481C1C}">
                <a14:useLocalDpi xmlns:a14="http://schemas.microsoft.com/office/drawing/2010/main"/>
              </a:ext>
            </a:extLst>
          </a:blip>
          <a:srcRect t="-64"/>
          <a:stretch>
            <a:fillRect/>
          </a:stretch>
        </p:blipFill>
        <p:spPr>
          <a:xfrm>
            <a:off x="6669824" y="669545"/>
            <a:ext cx="5134216" cy="5337341"/>
          </a:xfrm>
          <a:prstGeom prst="rect">
            <a:avLst/>
          </a:prstGeom>
        </p:spPr>
      </p:pic>
      <p:sp>
        <p:nvSpPr>
          <p:cNvPr id="8" name="TextBox 7">
            <a:extLst>
              <a:ext uri="{FF2B5EF4-FFF2-40B4-BE49-F238E27FC236}">
                <a16:creationId xmlns:a16="http://schemas.microsoft.com/office/drawing/2014/main" id="{5CD91BDE-23BD-FB36-5426-1AFB7BC0F039}"/>
              </a:ext>
            </a:extLst>
          </p:cNvPr>
          <p:cNvSpPr txBox="1"/>
          <p:nvPr/>
        </p:nvSpPr>
        <p:spPr>
          <a:xfrm>
            <a:off x="9908839" y="6006428"/>
            <a:ext cx="422275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a:t>Thor (Nicole Campbell)</a:t>
            </a:r>
          </a:p>
        </p:txBody>
      </p:sp>
      <p:pic>
        <p:nvPicPr>
          <p:cNvPr id="6" name="Picture 5">
            <a:extLst>
              <a:ext uri="{FF2B5EF4-FFF2-40B4-BE49-F238E27FC236}">
                <a16:creationId xmlns:a16="http://schemas.microsoft.com/office/drawing/2014/main" id="{FA609A64-CAFF-271C-54AC-1D18C231A4B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87960" y="-914400"/>
            <a:ext cx="5222383" cy="5222383"/>
          </a:xfrm>
          <a:prstGeom prst="rect">
            <a:avLst/>
          </a:prstGeom>
        </p:spPr>
      </p:pic>
    </p:spTree>
    <p:extLst>
      <p:ext uri="{BB962C8B-B14F-4D97-AF65-F5344CB8AC3E}">
        <p14:creationId xmlns:p14="http://schemas.microsoft.com/office/powerpoint/2010/main" val="2716566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0332F-2D38-52C5-2A4C-B422B462BD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D9A935-B772-FBA2-CDB4-9174F4F28377}"/>
              </a:ext>
            </a:extLst>
          </p:cNvPr>
          <p:cNvSpPr>
            <a:spLocks noGrp="1"/>
          </p:cNvSpPr>
          <p:nvPr>
            <p:ph type="title"/>
          </p:nvPr>
        </p:nvSpPr>
        <p:spPr/>
        <p:txBody>
          <a:bodyPr>
            <a:normAutofit/>
          </a:bodyPr>
          <a:lstStyle/>
          <a:p>
            <a:r>
              <a:rPr lang="en-GB">
                <a:gradFill>
                  <a:gsLst>
                    <a:gs pos="0">
                      <a:srgbClr val="66C26C"/>
                    </a:gs>
                    <a:gs pos="100000">
                      <a:srgbClr val="25AAD5"/>
                    </a:gs>
                  </a:gsLst>
                  <a:lin ang="13800000" scaled="0"/>
                </a:gradFill>
              </a:rPr>
              <a:t>Agenda</a:t>
            </a:r>
          </a:p>
        </p:txBody>
      </p:sp>
      <p:sp>
        <p:nvSpPr>
          <p:cNvPr id="3" name="Content Placeholder 2">
            <a:extLst>
              <a:ext uri="{FF2B5EF4-FFF2-40B4-BE49-F238E27FC236}">
                <a16:creationId xmlns:a16="http://schemas.microsoft.com/office/drawing/2014/main" id="{3F389692-E8A8-BF9C-7C88-9AE63C3DFC13}"/>
              </a:ext>
            </a:extLst>
          </p:cNvPr>
          <p:cNvSpPr>
            <a:spLocks noGrp="1"/>
          </p:cNvSpPr>
          <p:nvPr>
            <p:ph idx="1"/>
          </p:nvPr>
        </p:nvSpPr>
        <p:spPr>
          <a:xfrm>
            <a:off x="612648" y="1427503"/>
            <a:ext cx="7265317" cy="4956047"/>
          </a:xfrm>
        </p:spPr>
        <p:txBody>
          <a:bodyPr vert="horz" lIns="91440" tIns="45720" rIns="91440" bIns="45720" rtlCol="0" anchor="t">
            <a:normAutofit fontScale="92500" lnSpcReduction="20000"/>
          </a:bodyPr>
          <a:lstStyle/>
          <a:p>
            <a:r>
              <a:rPr lang="en-GB" sz="2000" dirty="0"/>
              <a:t>Welcome/Apologies</a:t>
            </a:r>
          </a:p>
          <a:p>
            <a:r>
              <a:rPr lang="en-GB" sz="2000" dirty="0"/>
              <a:t>Admin Team Introduction/Elections</a:t>
            </a:r>
          </a:p>
          <a:p>
            <a:pPr lvl="0"/>
            <a:r>
              <a:rPr lang="en-GB" sz="2000" dirty="0"/>
              <a:t>Confirmation of minutes of previous AGM</a:t>
            </a:r>
          </a:p>
          <a:p>
            <a:pPr lvl="0"/>
            <a:r>
              <a:rPr lang="en-GB" sz="2000" dirty="0"/>
              <a:t>Presentation of annual reports from:</a:t>
            </a:r>
          </a:p>
          <a:p>
            <a:pPr lvl="1"/>
            <a:r>
              <a:rPr lang="en-GB" sz="1600" dirty="0"/>
              <a:t>Chair</a:t>
            </a:r>
          </a:p>
          <a:p>
            <a:pPr lvl="1"/>
            <a:r>
              <a:rPr lang="en-GB" sz="1600" dirty="0"/>
              <a:t>Treasurer</a:t>
            </a:r>
          </a:p>
          <a:p>
            <a:pPr lvl="1"/>
            <a:r>
              <a:rPr lang="en-GB" sz="1600" dirty="0"/>
              <a:t>Secretary</a:t>
            </a:r>
          </a:p>
          <a:p>
            <a:pPr lvl="1"/>
            <a:r>
              <a:rPr lang="en-GB" sz="1600" dirty="0"/>
              <a:t>Education co-Ordinator</a:t>
            </a:r>
          </a:p>
          <a:p>
            <a:pPr lvl="1"/>
            <a:r>
              <a:rPr lang="en-GB" sz="1600" dirty="0"/>
              <a:t>Social media co-ordinator</a:t>
            </a:r>
          </a:p>
          <a:p>
            <a:pPr lvl="0"/>
            <a:r>
              <a:rPr lang="en-GB" sz="2000" dirty="0"/>
              <a:t>Guest speakers</a:t>
            </a:r>
          </a:p>
          <a:p>
            <a:pPr lvl="0"/>
            <a:r>
              <a:rPr lang="en-GB" sz="2000" dirty="0"/>
              <a:t>Constitution amendment and vote</a:t>
            </a:r>
          </a:p>
          <a:p>
            <a:pPr lvl="0"/>
            <a:r>
              <a:rPr lang="en-GB" sz="2000" dirty="0"/>
              <a:t>Awards</a:t>
            </a:r>
          </a:p>
          <a:p>
            <a:pPr lvl="0"/>
            <a:r>
              <a:rPr lang="en-GB" sz="2000" dirty="0"/>
              <a:t>AOB</a:t>
            </a:r>
          </a:p>
        </p:txBody>
      </p:sp>
      <p:pic>
        <p:nvPicPr>
          <p:cNvPr id="10" name="Picture 9">
            <a:extLst>
              <a:ext uri="{FF2B5EF4-FFF2-40B4-BE49-F238E27FC236}">
                <a16:creationId xmlns:a16="http://schemas.microsoft.com/office/drawing/2014/main" id="{488C94E9-A564-9C92-DB94-D6C7F97C879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00689" y="1579756"/>
            <a:ext cx="3535866" cy="4720683"/>
          </a:xfrm>
          <a:prstGeom prst="rect">
            <a:avLst/>
          </a:prstGeom>
        </p:spPr>
      </p:pic>
      <p:sp>
        <p:nvSpPr>
          <p:cNvPr id="5" name="TextBox 4">
            <a:extLst>
              <a:ext uri="{FF2B5EF4-FFF2-40B4-BE49-F238E27FC236}">
                <a16:creationId xmlns:a16="http://schemas.microsoft.com/office/drawing/2014/main" id="{DC8824CC-39BE-22F1-CF58-BBD62057BD3C}"/>
              </a:ext>
            </a:extLst>
          </p:cNvPr>
          <p:cNvSpPr txBox="1"/>
          <p:nvPr/>
        </p:nvSpPr>
        <p:spPr>
          <a:xfrm>
            <a:off x="9955302" y="6378135"/>
            <a:ext cx="422275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a:t>Narnia (Dawn Lynch)</a:t>
            </a:r>
            <a:endParaRPr lang="en-GB"/>
          </a:p>
        </p:txBody>
      </p:sp>
    </p:spTree>
    <p:extLst>
      <p:ext uri="{BB962C8B-B14F-4D97-AF65-F5344CB8AC3E}">
        <p14:creationId xmlns:p14="http://schemas.microsoft.com/office/powerpoint/2010/main" val="2713759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11810-5521-E85C-467A-F5B3C22C75DB}"/>
              </a:ext>
            </a:extLst>
          </p:cNvPr>
          <p:cNvSpPr>
            <a:spLocks noGrp="1"/>
          </p:cNvSpPr>
          <p:nvPr>
            <p:ph type="title"/>
          </p:nvPr>
        </p:nvSpPr>
        <p:spPr/>
        <p:txBody>
          <a:bodyPr/>
          <a:lstStyle/>
          <a:p>
            <a:r>
              <a:rPr lang="en-GB"/>
              <a:t>Welcome/Apologies</a:t>
            </a:r>
          </a:p>
        </p:txBody>
      </p:sp>
      <p:sp>
        <p:nvSpPr>
          <p:cNvPr id="3" name="Content Placeholder 2">
            <a:extLst>
              <a:ext uri="{FF2B5EF4-FFF2-40B4-BE49-F238E27FC236}">
                <a16:creationId xmlns:a16="http://schemas.microsoft.com/office/drawing/2014/main" id="{126CCAAD-7222-0315-6708-FD543D6E2D8C}"/>
              </a:ext>
            </a:extLst>
          </p:cNvPr>
          <p:cNvSpPr>
            <a:spLocks noGrp="1"/>
          </p:cNvSpPr>
          <p:nvPr>
            <p:ph idx="1"/>
          </p:nvPr>
        </p:nvSpPr>
        <p:spPr/>
        <p:txBody>
          <a:bodyPr vert="horz" lIns="91440" tIns="45720" rIns="91440" bIns="45720" rtlCol="0" anchor="t">
            <a:normAutofit/>
          </a:bodyPr>
          <a:lstStyle/>
          <a:p>
            <a:r>
              <a:rPr lang="en-GB"/>
              <a:t>Welcome to all members and visitors</a:t>
            </a:r>
          </a:p>
          <a:p>
            <a:pPr lvl="1">
              <a:buFont typeface="Courier New" panose="020B0604020202020204" pitchFamily="34" charset="0"/>
              <a:buChar char="o"/>
            </a:pPr>
            <a:r>
              <a:rPr lang="en-GB"/>
              <a:t>WLC – Jane Ritchie, Interim Cleaner Communities Manager</a:t>
            </a:r>
          </a:p>
          <a:p>
            <a:pPr lvl="1">
              <a:buFont typeface="Courier New" panose="020B0604020202020204" pitchFamily="34" charset="0"/>
              <a:buChar char="o"/>
            </a:pPr>
            <a:r>
              <a:rPr lang="en-GB"/>
              <a:t>KSB – Emma Glencross, Senior Officer for Campaigns and Interventions.</a:t>
            </a:r>
          </a:p>
          <a:p>
            <a:endParaRPr lang="en-GB"/>
          </a:p>
        </p:txBody>
      </p:sp>
    </p:spTree>
    <p:extLst>
      <p:ext uri="{BB962C8B-B14F-4D97-AF65-F5344CB8AC3E}">
        <p14:creationId xmlns:p14="http://schemas.microsoft.com/office/powerpoint/2010/main" val="1831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46433-E7BB-2A5A-1AB5-7826CE3BEAD1}"/>
              </a:ext>
            </a:extLst>
          </p:cNvPr>
          <p:cNvSpPr>
            <a:spLocks noGrp="1"/>
          </p:cNvSpPr>
          <p:nvPr>
            <p:ph type="title"/>
          </p:nvPr>
        </p:nvSpPr>
        <p:spPr/>
        <p:txBody>
          <a:bodyPr/>
          <a:lstStyle/>
          <a:p>
            <a:r>
              <a:rPr lang="en-GB"/>
              <a:t>Admin Team Introduction/Elections</a:t>
            </a:r>
          </a:p>
        </p:txBody>
      </p:sp>
      <p:sp>
        <p:nvSpPr>
          <p:cNvPr id="3" name="Content Placeholder 2">
            <a:extLst>
              <a:ext uri="{FF2B5EF4-FFF2-40B4-BE49-F238E27FC236}">
                <a16:creationId xmlns:a16="http://schemas.microsoft.com/office/drawing/2014/main" id="{03266A0A-8D81-6345-082E-229252A9A9FA}"/>
              </a:ext>
            </a:extLst>
          </p:cNvPr>
          <p:cNvSpPr>
            <a:spLocks noGrp="1"/>
          </p:cNvSpPr>
          <p:nvPr>
            <p:ph idx="1"/>
          </p:nvPr>
        </p:nvSpPr>
        <p:spPr/>
        <p:txBody>
          <a:bodyPr vert="horz" lIns="91440" tIns="45720" rIns="91440" bIns="45720" rtlCol="0" anchor="t">
            <a:normAutofit lnSpcReduction="10000"/>
          </a:bodyPr>
          <a:lstStyle/>
          <a:p>
            <a:pPr lvl="1"/>
            <a:r>
              <a:rPr lang="en-GB" sz="3200"/>
              <a:t>John Matthews - Chair</a:t>
            </a:r>
          </a:p>
          <a:p>
            <a:pPr lvl="1"/>
            <a:r>
              <a:rPr lang="en-GB" sz="3200"/>
              <a:t>Rebecca Gallagher - Secretary</a:t>
            </a:r>
          </a:p>
          <a:p>
            <a:pPr lvl="1"/>
            <a:r>
              <a:rPr lang="en-GB" sz="3200"/>
              <a:t>Kathy Parker - Treasurer</a:t>
            </a:r>
          </a:p>
          <a:p>
            <a:pPr lvl="1"/>
            <a:r>
              <a:rPr lang="en-GB" sz="3200"/>
              <a:t>Martin Keast – Education Coordinator</a:t>
            </a:r>
          </a:p>
          <a:p>
            <a:pPr lvl="1"/>
            <a:r>
              <a:rPr lang="en-GB" sz="3200"/>
              <a:t>Karen Howie - Social Media Coordinator</a:t>
            </a:r>
          </a:p>
          <a:p>
            <a:pPr lvl="1"/>
            <a:r>
              <a:rPr lang="en-GB" sz="3200"/>
              <a:t>Carol Salem – Committee member</a:t>
            </a:r>
          </a:p>
          <a:p>
            <a:pPr marL="228600" lvl="1" indent="0">
              <a:buNone/>
            </a:pPr>
            <a:endParaRPr lang="en-GB" sz="2800"/>
          </a:p>
          <a:p>
            <a:r>
              <a:rPr lang="en-GB" sz="3200"/>
              <a:t>Elections/re-elections</a:t>
            </a:r>
          </a:p>
          <a:p>
            <a:endParaRPr lang="en-GB"/>
          </a:p>
        </p:txBody>
      </p:sp>
    </p:spTree>
    <p:extLst>
      <p:ext uri="{BB962C8B-B14F-4D97-AF65-F5344CB8AC3E}">
        <p14:creationId xmlns:p14="http://schemas.microsoft.com/office/powerpoint/2010/main" val="42074699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88BFA-3B81-C2C6-9019-EC32D2D41495}"/>
              </a:ext>
            </a:extLst>
          </p:cNvPr>
          <p:cNvSpPr>
            <a:spLocks noGrp="1"/>
          </p:cNvSpPr>
          <p:nvPr>
            <p:ph type="title"/>
          </p:nvPr>
        </p:nvSpPr>
        <p:spPr/>
        <p:txBody>
          <a:bodyPr/>
          <a:lstStyle/>
          <a:p>
            <a:r>
              <a:rPr lang="en-GB"/>
              <a:t>Previous AGM</a:t>
            </a:r>
          </a:p>
        </p:txBody>
      </p:sp>
      <p:sp>
        <p:nvSpPr>
          <p:cNvPr id="3" name="Content Placeholder 2">
            <a:extLst>
              <a:ext uri="{FF2B5EF4-FFF2-40B4-BE49-F238E27FC236}">
                <a16:creationId xmlns:a16="http://schemas.microsoft.com/office/drawing/2014/main" id="{F34BAAC4-886C-36AB-83EE-32508AD34F5A}"/>
              </a:ext>
            </a:extLst>
          </p:cNvPr>
          <p:cNvSpPr>
            <a:spLocks noGrp="1"/>
          </p:cNvSpPr>
          <p:nvPr>
            <p:ph idx="1"/>
          </p:nvPr>
        </p:nvSpPr>
        <p:spPr/>
        <p:txBody>
          <a:bodyPr vert="horz" lIns="91440" tIns="45720" rIns="91440" bIns="45720" rtlCol="0" anchor="t">
            <a:normAutofit/>
          </a:bodyPr>
          <a:lstStyle/>
          <a:p>
            <a:r>
              <a:rPr lang="en-GB"/>
              <a:t>Agree that the minutes of the 2025 AGM are a true reflection of what happened </a:t>
            </a:r>
            <a:endParaRPr lang="en-US"/>
          </a:p>
          <a:p>
            <a:r>
              <a:rPr lang="en-GB"/>
              <a:t>The minutes have been posted on Facebook and Website</a:t>
            </a:r>
          </a:p>
          <a:p>
            <a:endParaRPr lang="en-GB"/>
          </a:p>
        </p:txBody>
      </p:sp>
    </p:spTree>
    <p:extLst>
      <p:ext uri="{BB962C8B-B14F-4D97-AF65-F5344CB8AC3E}">
        <p14:creationId xmlns:p14="http://schemas.microsoft.com/office/powerpoint/2010/main" val="3486780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9C897-E74F-C027-5E63-A5DE489CD0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1EDD83-3064-55F7-860E-9963E512B43B}"/>
              </a:ext>
            </a:extLst>
          </p:cNvPr>
          <p:cNvSpPr>
            <a:spLocks noGrp="1"/>
          </p:cNvSpPr>
          <p:nvPr>
            <p:ph type="title"/>
          </p:nvPr>
        </p:nvSpPr>
        <p:spPr/>
        <p:txBody>
          <a:bodyPr/>
          <a:lstStyle/>
          <a:p>
            <a:r>
              <a:rPr lang="en-GB"/>
              <a:t>Chair’s report</a:t>
            </a:r>
          </a:p>
        </p:txBody>
      </p:sp>
      <p:sp>
        <p:nvSpPr>
          <p:cNvPr id="3" name="Content Placeholder 2">
            <a:extLst>
              <a:ext uri="{FF2B5EF4-FFF2-40B4-BE49-F238E27FC236}">
                <a16:creationId xmlns:a16="http://schemas.microsoft.com/office/drawing/2014/main" id="{ACD32032-6BD6-53B3-75E0-104FFEFD0241}"/>
              </a:ext>
            </a:extLst>
          </p:cNvPr>
          <p:cNvSpPr>
            <a:spLocks noGrp="1"/>
          </p:cNvSpPr>
          <p:nvPr>
            <p:ph idx="1"/>
          </p:nvPr>
        </p:nvSpPr>
        <p:spPr>
          <a:xfrm>
            <a:off x="612648" y="1427503"/>
            <a:ext cx="7265317" cy="4956047"/>
          </a:xfrm>
        </p:spPr>
        <p:txBody>
          <a:bodyPr vert="horz" lIns="91440" tIns="45720" rIns="91440" bIns="45720" rtlCol="0" anchor="t">
            <a:normAutofit lnSpcReduction="10000"/>
          </a:bodyPr>
          <a:lstStyle/>
          <a:p>
            <a:pPr marL="0" indent="0">
              <a:buNone/>
            </a:pPr>
            <a:r>
              <a:rPr lang="en-GB" sz="3600"/>
              <a:t>John Matthews</a:t>
            </a:r>
          </a:p>
          <a:p>
            <a:pPr marL="0" indent="0">
              <a:buNone/>
            </a:pPr>
            <a:r>
              <a:rPr lang="en-GB" sz="3600"/>
              <a:t>Priorities</a:t>
            </a:r>
          </a:p>
          <a:p>
            <a:r>
              <a:rPr lang="en-GB" sz="3600"/>
              <a:t>To strengthen the management team</a:t>
            </a:r>
          </a:p>
          <a:p>
            <a:r>
              <a:rPr lang="en-GB" sz="3600"/>
              <a:t>Develop longer term plans</a:t>
            </a:r>
          </a:p>
          <a:p>
            <a:r>
              <a:rPr lang="en-GB" sz="3600"/>
              <a:t>Continue to work closely with WLC and others</a:t>
            </a:r>
          </a:p>
        </p:txBody>
      </p:sp>
      <p:pic>
        <p:nvPicPr>
          <p:cNvPr id="7" name="Picture 6">
            <a:extLst>
              <a:ext uri="{FF2B5EF4-FFF2-40B4-BE49-F238E27FC236}">
                <a16:creationId xmlns:a16="http://schemas.microsoft.com/office/drawing/2014/main" id="{E7568669-0747-DDDF-871A-F7718C982C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84738" y="1300975"/>
            <a:ext cx="3582330" cy="4785733"/>
          </a:xfrm>
          <a:prstGeom prst="rect">
            <a:avLst/>
          </a:prstGeom>
        </p:spPr>
      </p:pic>
      <p:sp>
        <p:nvSpPr>
          <p:cNvPr id="9" name="TextBox 8">
            <a:extLst>
              <a:ext uri="{FF2B5EF4-FFF2-40B4-BE49-F238E27FC236}">
                <a16:creationId xmlns:a16="http://schemas.microsoft.com/office/drawing/2014/main" id="{8288D7B4-2570-913C-2DA0-E13994F77E66}"/>
              </a:ext>
            </a:extLst>
          </p:cNvPr>
          <p:cNvSpPr txBox="1"/>
          <p:nvPr/>
        </p:nvSpPr>
        <p:spPr>
          <a:xfrm>
            <a:off x="9778741" y="6229452"/>
            <a:ext cx="422275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a:t>Holly (Martin Keast)</a:t>
            </a:r>
          </a:p>
        </p:txBody>
      </p:sp>
    </p:spTree>
    <p:extLst>
      <p:ext uri="{BB962C8B-B14F-4D97-AF65-F5344CB8AC3E}">
        <p14:creationId xmlns:p14="http://schemas.microsoft.com/office/powerpoint/2010/main" val="41463812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16F3B-8F6E-0095-DFCD-4026DEC5A9BF}"/>
              </a:ext>
            </a:extLst>
          </p:cNvPr>
          <p:cNvSpPr>
            <a:spLocks noGrp="1"/>
          </p:cNvSpPr>
          <p:nvPr>
            <p:ph type="title"/>
          </p:nvPr>
        </p:nvSpPr>
        <p:spPr/>
        <p:txBody>
          <a:bodyPr/>
          <a:lstStyle/>
          <a:p>
            <a:r>
              <a:rPr lang="en-GB">
                <a:gradFill>
                  <a:gsLst>
                    <a:gs pos="0">
                      <a:srgbClr val="66C26C"/>
                    </a:gs>
                    <a:gs pos="100000">
                      <a:srgbClr val="25AAD5"/>
                    </a:gs>
                  </a:gsLst>
                  <a:lin ang="13800000" scaled="0"/>
                </a:gradFill>
              </a:rPr>
              <a:t>Membership analysis</a:t>
            </a:r>
            <a:endParaRPr lang="en-GB"/>
          </a:p>
        </p:txBody>
      </p:sp>
      <p:sp>
        <p:nvSpPr>
          <p:cNvPr id="3" name="Content Placeholder 2">
            <a:extLst>
              <a:ext uri="{FF2B5EF4-FFF2-40B4-BE49-F238E27FC236}">
                <a16:creationId xmlns:a16="http://schemas.microsoft.com/office/drawing/2014/main" id="{9566A01C-1B2D-B197-C908-D875948D8715}"/>
              </a:ext>
            </a:extLst>
          </p:cNvPr>
          <p:cNvSpPr>
            <a:spLocks noGrp="1"/>
          </p:cNvSpPr>
          <p:nvPr>
            <p:ph idx="1"/>
          </p:nvPr>
        </p:nvSpPr>
        <p:spPr/>
        <p:txBody>
          <a:bodyPr vert="horz" lIns="91440" tIns="45720" rIns="91440" bIns="45720" rtlCol="0" anchor="t">
            <a:normAutofit/>
          </a:bodyPr>
          <a:lstStyle/>
          <a:p>
            <a:pPr marL="0" indent="0">
              <a:buNone/>
            </a:pPr>
            <a:endParaRPr lang="en-GB"/>
          </a:p>
          <a:p>
            <a:endParaRPr lang="en-GB"/>
          </a:p>
        </p:txBody>
      </p:sp>
      <p:pic>
        <p:nvPicPr>
          <p:cNvPr id="4" name="Picture 3">
            <a:extLst>
              <a:ext uri="{FF2B5EF4-FFF2-40B4-BE49-F238E27FC236}">
                <a16:creationId xmlns:a16="http://schemas.microsoft.com/office/drawing/2014/main" id="{B33DC3B4-6A20-D725-3E83-89434AA27933}"/>
              </a:ext>
            </a:extLst>
          </p:cNvPr>
          <p:cNvPicPr>
            <a:picLocks noChangeAspect="1"/>
          </p:cNvPicPr>
          <p:nvPr/>
        </p:nvPicPr>
        <p:blipFill>
          <a:blip r:embed="rId2" cstate="screen">
            <a:extLst>
              <a:ext uri="{28A0092B-C50C-407E-A947-70E740481C1C}">
                <a14:useLocalDpi xmlns:a14="http://schemas.microsoft.com/office/drawing/2010/main"/>
              </a:ext>
            </a:extLst>
          </a:blip>
          <a:srcRect r="-183"/>
          <a:stretch>
            <a:fillRect/>
          </a:stretch>
        </p:blipFill>
        <p:spPr>
          <a:xfrm>
            <a:off x="5482380" y="135263"/>
            <a:ext cx="6529242" cy="5979782"/>
          </a:xfrm>
          <a:prstGeom prst="rect">
            <a:avLst/>
          </a:prstGeom>
        </p:spPr>
      </p:pic>
      <p:sp>
        <p:nvSpPr>
          <p:cNvPr id="6" name="TextBox 5">
            <a:extLst>
              <a:ext uri="{FF2B5EF4-FFF2-40B4-BE49-F238E27FC236}">
                <a16:creationId xmlns:a16="http://schemas.microsoft.com/office/drawing/2014/main" id="{E82DF602-7D9B-925A-5BD3-C3EE956660DC}"/>
              </a:ext>
            </a:extLst>
          </p:cNvPr>
          <p:cNvSpPr txBox="1"/>
          <p:nvPr/>
        </p:nvSpPr>
        <p:spPr>
          <a:xfrm>
            <a:off x="1640530" y="2911138"/>
            <a:ext cx="274319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t>Age group</a:t>
            </a:r>
          </a:p>
        </p:txBody>
      </p:sp>
      <p:sp>
        <p:nvSpPr>
          <p:cNvPr id="5" name="TextBox 4">
            <a:extLst>
              <a:ext uri="{FF2B5EF4-FFF2-40B4-BE49-F238E27FC236}">
                <a16:creationId xmlns:a16="http://schemas.microsoft.com/office/drawing/2014/main" id="{0904663C-9A06-CE7A-23FE-9D50E2427304}"/>
              </a:ext>
            </a:extLst>
          </p:cNvPr>
          <p:cNvSpPr txBox="1"/>
          <p:nvPr/>
        </p:nvSpPr>
        <p:spPr>
          <a:xfrm>
            <a:off x="5916330" y="5433399"/>
            <a:ext cx="742949"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13-17</a:t>
            </a:r>
          </a:p>
        </p:txBody>
      </p:sp>
      <p:sp>
        <p:nvSpPr>
          <p:cNvPr id="7" name="TextBox 6">
            <a:extLst>
              <a:ext uri="{FF2B5EF4-FFF2-40B4-BE49-F238E27FC236}">
                <a16:creationId xmlns:a16="http://schemas.microsoft.com/office/drawing/2014/main" id="{47F8952F-81A9-A66B-4EFA-36D96A631097}"/>
              </a:ext>
            </a:extLst>
          </p:cNvPr>
          <p:cNvSpPr txBox="1"/>
          <p:nvPr/>
        </p:nvSpPr>
        <p:spPr>
          <a:xfrm>
            <a:off x="6644461" y="4929308"/>
            <a:ext cx="933449"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18-24</a:t>
            </a:r>
          </a:p>
        </p:txBody>
      </p:sp>
      <p:sp>
        <p:nvSpPr>
          <p:cNvPr id="8" name="TextBox 7">
            <a:extLst>
              <a:ext uri="{FF2B5EF4-FFF2-40B4-BE49-F238E27FC236}">
                <a16:creationId xmlns:a16="http://schemas.microsoft.com/office/drawing/2014/main" id="{554408BD-EB1C-D849-34BA-F88AC16753DA}"/>
              </a:ext>
            </a:extLst>
          </p:cNvPr>
          <p:cNvSpPr txBox="1"/>
          <p:nvPr/>
        </p:nvSpPr>
        <p:spPr>
          <a:xfrm>
            <a:off x="7551255" y="3099936"/>
            <a:ext cx="850106" cy="369332"/>
          </a:xfrm>
          <a:prstGeom prst="rect">
            <a:avLst/>
          </a:prstGeom>
          <a:noFill/>
          <a:ln>
            <a:solidFill>
              <a:schemeClr val="bg2"/>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25-34</a:t>
            </a:r>
          </a:p>
        </p:txBody>
      </p:sp>
      <p:sp>
        <p:nvSpPr>
          <p:cNvPr id="9" name="TextBox 8">
            <a:extLst>
              <a:ext uri="{FF2B5EF4-FFF2-40B4-BE49-F238E27FC236}">
                <a16:creationId xmlns:a16="http://schemas.microsoft.com/office/drawing/2014/main" id="{DF22C4CD-FC21-C297-1265-3E482C5C304C}"/>
              </a:ext>
            </a:extLst>
          </p:cNvPr>
          <p:cNvSpPr txBox="1"/>
          <p:nvPr/>
        </p:nvSpPr>
        <p:spPr>
          <a:xfrm>
            <a:off x="8418711" y="397682"/>
            <a:ext cx="802481" cy="369332"/>
          </a:xfrm>
          <a:prstGeom prst="rect">
            <a:avLst/>
          </a:prstGeom>
          <a:solidFill>
            <a:schemeClr val="bg2"/>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35-44</a:t>
            </a:r>
          </a:p>
        </p:txBody>
      </p:sp>
      <p:sp>
        <p:nvSpPr>
          <p:cNvPr id="10" name="TextBox 9">
            <a:extLst>
              <a:ext uri="{FF2B5EF4-FFF2-40B4-BE49-F238E27FC236}">
                <a16:creationId xmlns:a16="http://schemas.microsoft.com/office/drawing/2014/main" id="{E04411CA-CA6A-95FA-6E49-5F184445F3AB}"/>
              </a:ext>
            </a:extLst>
          </p:cNvPr>
          <p:cNvSpPr txBox="1"/>
          <p:nvPr/>
        </p:nvSpPr>
        <p:spPr>
          <a:xfrm>
            <a:off x="9268871" y="868706"/>
            <a:ext cx="850106"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45-54</a:t>
            </a:r>
          </a:p>
        </p:txBody>
      </p:sp>
      <p:sp>
        <p:nvSpPr>
          <p:cNvPr id="11" name="TextBox 10">
            <a:extLst>
              <a:ext uri="{FF2B5EF4-FFF2-40B4-BE49-F238E27FC236}">
                <a16:creationId xmlns:a16="http://schemas.microsoft.com/office/drawing/2014/main" id="{C28EB336-921D-95BC-A7E8-302FB9CE93B1}"/>
              </a:ext>
            </a:extLst>
          </p:cNvPr>
          <p:cNvSpPr txBox="1"/>
          <p:nvPr/>
        </p:nvSpPr>
        <p:spPr>
          <a:xfrm>
            <a:off x="10197573" y="1700470"/>
            <a:ext cx="778668" cy="381238"/>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55-64</a:t>
            </a:r>
          </a:p>
        </p:txBody>
      </p:sp>
      <p:sp>
        <p:nvSpPr>
          <p:cNvPr id="12" name="TextBox 11">
            <a:extLst>
              <a:ext uri="{FF2B5EF4-FFF2-40B4-BE49-F238E27FC236}">
                <a16:creationId xmlns:a16="http://schemas.microsoft.com/office/drawing/2014/main" id="{59BF7FA7-3EEE-F1D5-B513-56DD7933C204}"/>
              </a:ext>
            </a:extLst>
          </p:cNvPr>
          <p:cNvSpPr txBox="1"/>
          <p:nvPr/>
        </p:nvSpPr>
        <p:spPr>
          <a:xfrm>
            <a:off x="11037269" y="3101230"/>
            <a:ext cx="635793"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65+</a:t>
            </a:r>
          </a:p>
        </p:txBody>
      </p:sp>
    </p:spTree>
    <p:extLst>
      <p:ext uri="{BB962C8B-B14F-4D97-AF65-F5344CB8AC3E}">
        <p14:creationId xmlns:p14="http://schemas.microsoft.com/office/powerpoint/2010/main" val="39603097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E9224-EC2C-2F81-BCA9-90F0F7E40767}"/>
              </a:ext>
            </a:extLst>
          </p:cNvPr>
          <p:cNvSpPr>
            <a:spLocks noGrp="1"/>
          </p:cNvSpPr>
          <p:nvPr>
            <p:ph type="title"/>
          </p:nvPr>
        </p:nvSpPr>
        <p:spPr/>
        <p:txBody>
          <a:bodyPr/>
          <a:lstStyle/>
          <a:p>
            <a:r>
              <a:rPr lang="en-US">
                <a:gradFill>
                  <a:gsLst>
                    <a:gs pos="0">
                      <a:srgbClr val="66C26C"/>
                    </a:gs>
                    <a:gs pos="100000">
                      <a:srgbClr val="25AAD5"/>
                    </a:gs>
                  </a:gsLst>
                  <a:lin ang="13800000" scaled="0"/>
                </a:gradFill>
              </a:rPr>
              <a:t>Membership analysis</a:t>
            </a:r>
            <a:endParaRPr lang="en-US"/>
          </a:p>
        </p:txBody>
      </p:sp>
      <p:pic>
        <p:nvPicPr>
          <p:cNvPr id="4" name="Content Placeholder 3">
            <a:extLst>
              <a:ext uri="{FF2B5EF4-FFF2-40B4-BE49-F238E27FC236}">
                <a16:creationId xmlns:a16="http://schemas.microsoft.com/office/drawing/2014/main" id="{009AAEE1-E55A-6498-877B-86AD1B8834E7}"/>
              </a:ext>
            </a:extLst>
          </p:cNvPr>
          <p:cNvPicPr>
            <a:picLocks noGrp="1" noChangeAspect="1"/>
          </p:cNvPicPr>
          <p:nvPr>
            <p:ph idx="1"/>
          </p:nvPr>
        </p:nvPicPr>
        <p:blipFill>
          <a:blip r:embed="rId2"/>
          <a:stretch>
            <a:fillRect/>
          </a:stretch>
        </p:blipFill>
        <p:spPr>
          <a:xfrm>
            <a:off x="4068442" y="1187767"/>
            <a:ext cx="7721957" cy="5222080"/>
          </a:xfrm>
          <a:prstGeom prst="rect">
            <a:avLst/>
          </a:prstGeom>
        </p:spPr>
      </p:pic>
      <p:sp>
        <p:nvSpPr>
          <p:cNvPr id="3" name="TextBox 2">
            <a:extLst>
              <a:ext uri="{FF2B5EF4-FFF2-40B4-BE49-F238E27FC236}">
                <a16:creationId xmlns:a16="http://schemas.microsoft.com/office/drawing/2014/main" id="{E4468BE3-3F8B-2F9F-CC07-43951AD95E63}"/>
              </a:ext>
            </a:extLst>
          </p:cNvPr>
          <p:cNvSpPr txBox="1"/>
          <p:nvPr/>
        </p:nvSpPr>
        <p:spPr>
          <a:xfrm>
            <a:off x="2568388" y="1344942"/>
            <a:ext cx="2743199" cy="646331"/>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600" b="1"/>
              <a:t>Gender</a:t>
            </a:r>
          </a:p>
        </p:txBody>
      </p:sp>
    </p:spTree>
    <p:extLst>
      <p:ext uri="{BB962C8B-B14F-4D97-AF65-F5344CB8AC3E}">
        <p14:creationId xmlns:p14="http://schemas.microsoft.com/office/powerpoint/2010/main" val="4058735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3B7C2-8FD8-CC83-34E0-EEF7758E0692}"/>
              </a:ext>
            </a:extLst>
          </p:cNvPr>
          <p:cNvSpPr>
            <a:spLocks noGrp="1"/>
          </p:cNvSpPr>
          <p:nvPr>
            <p:ph type="title"/>
          </p:nvPr>
        </p:nvSpPr>
        <p:spPr/>
        <p:txBody>
          <a:bodyPr/>
          <a:lstStyle/>
          <a:p>
            <a:r>
              <a:rPr lang="en-US">
                <a:gradFill>
                  <a:gsLst>
                    <a:gs pos="0">
                      <a:srgbClr val="66C26C"/>
                    </a:gs>
                    <a:gs pos="100000">
                      <a:srgbClr val="25AAD5"/>
                    </a:gs>
                  </a:gsLst>
                  <a:lin ang="13800000" scaled="0"/>
                </a:gradFill>
              </a:rPr>
              <a:t>Membership Analysis</a:t>
            </a:r>
            <a:endParaRPr lang="en-US"/>
          </a:p>
        </p:txBody>
      </p:sp>
      <p:pic>
        <p:nvPicPr>
          <p:cNvPr id="4" name="Content Placeholder 3">
            <a:extLst>
              <a:ext uri="{FF2B5EF4-FFF2-40B4-BE49-F238E27FC236}">
                <a16:creationId xmlns:a16="http://schemas.microsoft.com/office/drawing/2014/main" id="{B3F6F6D0-D9C0-163D-B5B3-CEC75738E6A0}"/>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5333258" y="128111"/>
            <a:ext cx="6545420" cy="6567291"/>
          </a:xfrm>
          <a:prstGeom prst="rect">
            <a:avLst/>
          </a:prstGeom>
        </p:spPr>
      </p:pic>
      <p:sp>
        <p:nvSpPr>
          <p:cNvPr id="3" name="TextBox 2">
            <a:extLst>
              <a:ext uri="{FF2B5EF4-FFF2-40B4-BE49-F238E27FC236}">
                <a16:creationId xmlns:a16="http://schemas.microsoft.com/office/drawing/2014/main" id="{6300F00F-27A2-9645-5D4C-6BEC4D751653}"/>
              </a:ext>
            </a:extLst>
          </p:cNvPr>
          <p:cNvSpPr txBox="1"/>
          <p:nvPr/>
        </p:nvSpPr>
        <p:spPr>
          <a:xfrm>
            <a:off x="175437" y="2794374"/>
            <a:ext cx="5303039"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t>Growth over last 12 weeks</a:t>
            </a:r>
          </a:p>
          <a:p>
            <a:r>
              <a:rPr lang="en-US" sz="3600" b="1"/>
              <a:t>4168-4182 members</a:t>
            </a:r>
          </a:p>
        </p:txBody>
      </p:sp>
    </p:spTree>
    <p:extLst>
      <p:ext uri="{BB962C8B-B14F-4D97-AF65-F5344CB8AC3E}">
        <p14:creationId xmlns:p14="http://schemas.microsoft.com/office/powerpoint/2010/main" val="29745044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85EC6-D687-4431-1EBB-DC540506EA8E}"/>
              </a:ext>
            </a:extLst>
          </p:cNvPr>
          <p:cNvSpPr>
            <a:spLocks noGrp="1"/>
          </p:cNvSpPr>
          <p:nvPr>
            <p:ph type="title"/>
          </p:nvPr>
        </p:nvSpPr>
        <p:spPr/>
        <p:txBody>
          <a:bodyPr/>
          <a:lstStyle/>
          <a:p>
            <a:r>
              <a:rPr lang="en-US">
                <a:gradFill>
                  <a:gsLst>
                    <a:gs pos="0">
                      <a:srgbClr val="66C26C"/>
                    </a:gs>
                    <a:gs pos="100000">
                      <a:srgbClr val="25AAD5"/>
                    </a:gs>
                  </a:gsLst>
                  <a:lin ang="13800000" scaled="0"/>
                </a:gradFill>
              </a:rPr>
              <a:t>Membership Analysis</a:t>
            </a:r>
            <a:endParaRPr lang="en-US"/>
          </a:p>
        </p:txBody>
      </p:sp>
      <p:pic>
        <p:nvPicPr>
          <p:cNvPr id="4" name="Content Placeholder 3">
            <a:extLst>
              <a:ext uri="{FF2B5EF4-FFF2-40B4-BE49-F238E27FC236}">
                <a16:creationId xmlns:a16="http://schemas.microsoft.com/office/drawing/2014/main" id="{3BBBB3B9-C639-D11F-0002-A7821FE724EE}"/>
              </a:ext>
            </a:extLst>
          </p:cNvPr>
          <p:cNvPicPr>
            <a:picLocks noGrp="1" noChangeAspect="1"/>
          </p:cNvPicPr>
          <p:nvPr>
            <p:ph idx="1"/>
          </p:nvPr>
        </p:nvPicPr>
        <p:blipFill>
          <a:blip r:embed="rId2"/>
          <a:stretch>
            <a:fillRect/>
          </a:stretch>
        </p:blipFill>
        <p:spPr>
          <a:xfrm>
            <a:off x="1410749" y="1200445"/>
            <a:ext cx="10275093" cy="4827628"/>
          </a:xfrm>
          <a:prstGeom prst="rect">
            <a:avLst/>
          </a:prstGeom>
        </p:spPr>
      </p:pic>
    </p:spTree>
    <p:extLst>
      <p:ext uri="{BB962C8B-B14F-4D97-AF65-F5344CB8AC3E}">
        <p14:creationId xmlns:p14="http://schemas.microsoft.com/office/powerpoint/2010/main" val="33650947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7B962-4744-7259-7FEA-CF0B916E2CF0}"/>
              </a:ext>
            </a:extLst>
          </p:cNvPr>
          <p:cNvSpPr>
            <a:spLocks noGrp="1"/>
          </p:cNvSpPr>
          <p:nvPr>
            <p:ph type="title"/>
          </p:nvPr>
        </p:nvSpPr>
        <p:spPr/>
        <p:txBody>
          <a:bodyPr/>
          <a:lstStyle/>
          <a:p>
            <a:r>
              <a:rPr lang="en-US">
                <a:gradFill>
                  <a:gsLst>
                    <a:gs pos="0">
                      <a:srgbClr val="66C26C"/>
                    </a:gs>
                    <a:gs pos="100000">
                      <a:srgbClr val="25AAD5"/>
                    </a:gs>
                  </a:gsLst>
                  <a:lin ang="13800000" scaled="0"/>
                </a:gradFill>
              </a:rPr>
              <a:t>Treasurer's Report</a:t>
            </a:r>
            <a:endParaRPr lang="en-US"/>
          </a:p>
        </p:txBody>
      </p:sp>
      <p:pic>
        <p:nvPicPr>
          <p:cNvPr id="4" name="Content Placeholder 3">
            <a:extLst>
              <a:ext uri="{FF2B5EF4-FFF2-40B4-BE49-F238E27FC236}">
                <a16:creationId xmlns:a16="http://schemas.microsoft.com/office/drawing/2014/main" id="{31A23EEF-EBE1-FFDB-8BFB-EFE7764E3D7C}"/>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8202073" y="1783079"/>
            <a:ext cx="3086100" cy="4114800"/>
          </a:xfrm>
          <a:prstGeom prst="rect">
            <a:avLst/>
          </a:prstGeom>
        </p:spPr>
      </p:pic>
      <p:sp>
        <p:nvSpPr>
          <p:cNvPr id="5" name="TextBox 4">
            <a:extLst>
              <a:ext uri="{FF2B5EF4-FFF2-40B4-BE49-F238E27FC236}">
                <a16:creationId xmlns:a16="http://schemas.microsoft.com/office/drawing/2014/main" id="{4AFF5F25-91C7-6281-DD56-84E8FFFC721A}"/>
              </a:ext>
            </a:extLst>
          </p:cNvPr>
          <p:cNvSpPr txBox="1"/>
          <p:nvPr/>
        </p:nvSpPr>
        <p:spPr>
          <a:xfrm>
            <a:off x="1340370" y="2603045"/>
            <a:ext cx="27431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t>Kathy Parker</a:t>
            </a:r>
          </a:p>
        </p:txBody>
      </p:sp>
    </p:spTree>
    <p:extLst>
      <p:ext uri="{BB962C8B-B14F-4D97-AF65-F5344CB8AC3E}">
        <p14:creationId xmlns:p14="http://schemas.microsoft.com/office/powerpoint/2010/main" val="21136068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84C3E-C98E-49C3-063A-198733BA63CB}"/>
              </a:ext>
            </a:extLst>
          </p:cNvPr>
          <p:cNvSpPr>
            <a:spLocks noGrp="1"/>
          </p:cNvSpPr>
          <p:nvPr>
            <p:ph type="title"/>
          </p:nvPr>
        </p:nvSpPr>
        <p:spPr/>
        <p:txBody>
          <a:bodyPr>
            <a:normAutofit/>
          </a:bodyPr>
          <a:lstStyle/>
          <a:p>
            <a:r>
              <a:rPr lang="en-GB">
                <a:gradFill>
                  <a:gsLst>
                    <a:gs pos="0">
                      <a:srgbClr val="66C26C"/>
                    </a:gs>
                    <a:gs pos="100000">
                      <a:srgbClr val="25AAD5"/>
                    </a:gs>
                  </a:gsLst>
                  <a:lin ang="13800000" scaled="0"/>
                </a:gradFill>
              </a:rPr>
              <a:t>Finance Report</a:t>
            </a:r>
            <a:endParaRPr lang="en-GB" sz="4000">
              <a:gradFill>
                <a:gsLst>
                  <a:gs pos="0">
                    <a:srgbClr val="66C26C"/>
                  </a:gs>
                  <a:gs pos="100000">
                    <a:srgbClr val="25AAD5"/>
                  </a:gs>
                </a:gsLst>
                <a:lin ang="13800000" scaled="0"/>
              </a:gradFill>
            </a:endParaRPr>
          </a:p>
        </p:txBody>
      </p:sp>
      <p:sp>
        <p:nvSpPr>
          <p:cNvPr id="3" name="Content Placeholder 2">
            <a:extLst>
              <a:ext uri="{FF2B5EF4-FFF2-40B4-BE49-F238E27FC236}">
                <a16:creationId xmlns:a16="http://schemas.microsoft.com/office/drawing/2014/main" id="{71BCDB75-C209-0CBE-5CD8-20CA532A9AA2}"/>
              </a:ext>
            </a:extLst>
          </p:cNvPr>
          <p:cNvSpPr>
            <a:spLocks noGrp="1"/>
          </p:cNvSpPr>
          <p:nvPr>
            <p:ph idx="1"/>
          </p:nvPr>
        </p:nvSpPr>
        <p:spPr/>
        <p:txBody>
          <a:bodyPr vert="horz" lIns="91440" tIns="45720" rIns="91440" bIns="45720" rtlCol="0" anchor="t">
            <a:normAutofit/>
          </a:bodyPr>
          <a:lstStyle/>
          <a:p>
            <a:r>
              <a:rPr lang="en-GB" sz="3600"/>
              <a:t>General Donations           £4,447</a:t>
            </a:r>
          </a:p>
          <a:p>
            <a:r>
              <a:rPr lang="en-GB" sz="3600"/>
              <a:t>Grants received              £6,000</a:t>
            </a:r>
          </a:p>
          <a:p>
            <a:r>
              <a:rPr lang="en-GB" sz="3600"/>
              <a:t>Total Income             £10,447</a:t>
            </a:r>
          </a:p>
          <a:p>
            <a:r>
              <a:rPr lang="en-GB" sz="3600"/>
              <a:t>Expenditure                  £6,933</a:t>
            </a:r>
          </a:p>
          <a:p>
            <a:r>
              <a:rPr lang="en-GB" sz="3600"/>
              <a:t>Surplus for the year               £3,515</a:t>
            </a:r>
          </a:p>
          <a:p>
            <a:r>
              <a:rPr lang="en-GB" sz="3600"/>
              <a:t>Current account 31st March 2026  £17,203</a:t>
            </a:r>
          </a:p>
        </p:txBody>
      </p:sp>
      <p:sp>
        <p:nvSpPr>
          <p:cNvPr id="5" name="TextBox 4">
            <a:extLst>
              <a:ext uri="{FF2B5EF4-FFF2-40B4-BE49-F238E27FC236}">
                <a16:creationId xmlns:a16="http://schemas.microsoft.com/office/drawing/2014/main" id="{C4EB8B0C-FA12-F696-4C77-53DBD7C90A06}"/>
              </a:ext>
            </a:extLst>
          </p:cNvPr>
          <p:cNvSpPr txBox="1"/>
          <p:nvPr/>
        </p:nvSpPr>
        <p:spPr>
          <a:xfrm>
            <a:off x="7719519" y="2772439"/>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a:t>________________</a:t>
            </a:r>
          </a:p>
        </p:txBody>
      </p:sp>
    </p:spTree>
    <p:extLst>
      <p:ext uri="{BB962C8B-B14F-4D97-AF65-F5344CB8AC3E}">
        <p14:creationId xmlns:p14="http://schemas.microsoft.com/office/powerpoint/2010/main" val="32182022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1E19A-BFF1-70AE-2B62-4DA98CA1A4DA}"/>
              </a:ext>
            </a:extLst>
          </p:cNvPr>
          <p:cNvSpPr>
            <a:spLocks noGrp="1"/>
          </p:cNvSpPr>
          <p:nvPr>
            <p:ph type="title"/>
          </p:nvPr>
        </p:nvSpPr>
        <p:spPr/>
        <p:txBody>
          <a:bodyPr/>
          <a:lstStyle/>
          <a:p>
            <a:r>
              <a:rPr lang="en-US">
                <a:gradFill>
                  <a:gsLst>
                    <a:gs pos="0">
                      <a:srgbClr val="66C26C"/>
                    </a:gs>
                    <a:gs pos="100000">
                      <a:srgbClr val="25AAD5"/>
                    </a:gs>
                  </a:gsLst>
                  <a:lin ang="13800000" scaled="0"/>
                </a:gradFill>
              </a:rPr>
              <a:t>Finance Report</a:t>
            </a:r>
            <a:endParaRPr lang="en-US"/>
          </a:p>
        </p:txBody>
      </p:sp>
      <p:sp>
        <p:nvSpPr>
          <p:cNvPr id="3" name="Content Placeholder 2">
            <a:extLst>
              <a:ext uri="{FF2B5EF4-FFF2-40B4-BE49-F238E27FC236}">
                <a16:creationId xmlns:a16="http://schemas.microsoft.com/office/drawing/2014/main" id="{AEC8184A-B707-697D-235B-1CBC19A1DF6A}"/>
              </a:ext>
            </a:extLst>
          </p:cNvPr>
          <p:cNvSpPr>
            <a:spLocks noGrp="1"/>
          </p:cNvSpPr>
          <p:nvPr>
            <p:ph idx="1"/>
          </p:nvPr>
        </p:nvSpPr>
        <p:spPr/>
        <p:txBody>
          <a:bodyPr vert="horz" lIns="91440" tIns="45720" rIns="91440" bIns="45720" rtlCol="0" anchor="t">
            <a:normAutofit/>
          </a:bodyPr>
          <a:lstStyle/>
          <a:p>
            <a:pPr marL="0" indent="0">
              <a:buNone/>
            </a:pPr>
            <a:r>
              <a:rPr lang="en-US" sz="3200" b="1"/>
              <a:t>Donations and Grants</a:t>
            </a:r>
            <a:endParaRPr lang="en-US" b="1"/>
          </a:p>
          <a:p>
            <a:r>
              <a:rPr lang="en-US"/>
              <a:t>Biffa supplied 80 litter picking kits and 100s of gloves and </a:t>
            </a:r>
            <a:r>
              <a:rPr lang="en-US" err="1"/>
              <a:t>hi-viz</a:t>
            </a:r>
            <a:r>
              <a:rPr lang="en-US"/>
              <a:t> vests</a:t>
            </a:r>
          </a:p>
          <a:p>
            <a:r>
              <a:rPr lang="en-US"/>
              <a:t>Co-operative Group  £2,347.40</a:t>
            </a:r>
          </a:p>
          <a:p>
            <a:r>
              <a:rPr lang="en-US"/>
              <a:t>Woodland Trust    £1,000.00</a:t>
            </a:r>
          </a:p>
          <a:p>
            <a:r>
              <a:rPr lang="en-US"/>
              <a:t>Collection tin:      £62.23</a:t>
            </a:r>
          </a:p>
          <a:p>
            <a:pPr marL="0" indent="0">
              <a:buNone/>
            </a:pPr>
            <a:r>
              <a:rPr lang="en-US" b="1"/>
              <a:t>Last week</a:t>
            </a:r>
          </a:p>
          <a:p>
            <a:r>
              <a:rPr lang="en-US"/>
              <a:t>National Lottery    £6,000</a:t>
            </a:r>
          </a:p>
          <a:p>
            <a:endParaRPr lang="en-US"/>
          </a:p>
        </p:txBody>
      </p:sp>
    </p:spTree>
    <p:extLst>
      <p:ext uri="{BB962C8B-B14F-4D97-AF65-F5344CB8AC3E}">
        <p14:creationId xmlns:p14="http://schemas.microsoft.com/office/powerpoint/2010/main" val="2303595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8EE32-091D-03C2-C008-E708A2DF8072}"/>
              </a:ext>
            </a:extLst>
          </p:cNvPr>
          <p:cNvSpPr>
            <a:spLocks noGrp="1"/>
          </p:cNvSpPr>
          <p:nvPr>
            <p:ph type="title"/>
          </p:nvPr>
        </p:nvSpPr>
        <p:spPr/>
        <p:txBody>
          <a:bodyPr/>
          <a:lstStyle/>
          <a:p>
            <a:r>
              <a:rPr lang="en-US">
                <a:gradFill>
                  <a:gsLst>
                    <a:gs pos="0">
                      <a:srgbClr val="66C26C"/>
                    </a:gs>
                    <a:gs pos="100000">
                      <a:srgbClr val="25AAD5"/>
                    </a:gs>
                  </a:gsLst>
                  <a:lin ang="13800000" scaled="0"/>
                </a:gradFill>
              </a:rPr>
              <a:t>Finance Report</a:t>
            </a:r>
            <a:endParaRPr lang="en-US"/>
          </a:p>
        </p:txBody>
      </p:sp>
      <p:sp>
        <p:nvSpPr>
          <p:cNvPr id="3" name="Content Placeholder 2">
            <a:extLst>
              <a:ext uri="{FF2B5EF4-FFF2-40B4-BE49-F238E27FC236}">
                <a16:creationId xmlns:a16="http://schemas.microsoft.com/office/drawing/2014/main" id="{8A1CE2A3-539A-2933-FAF1-11CE38020213}"/>
              </a:ext>
            </a:extLst>
          </p:cNvPr>
          <p:cNvSpPr>
            <a:spLocks noGrp="1"/>
          </p:cNvSpPr>
          <p:nvPr>
            <p:ph idx="1"/>
          </p:nvPr>
        </p:nvSpPr>
        <p:spPr/>
        <p:txBody>
          <a:bodyPr vert="horz" lIns="91440" tIns="45720" rIns="91440" bIns="45720" rtlCol="0" anchor="t">
            <a:normAutofit/>
          </a:bodyPr>
          <a:lstStyle/>
          <a:p>
            <a:pPr marL="0" indent="0">
              <a:buNone/>
            </a:pPr>
            <a:r>
              <a:rPr lang="en-US" b="1"/>
              <a:t>Update since March Audit</a:t>
            </a:r>
          </a:p>
          <a:p>
            <a:pPr marL="0" indent="0">
              <a:buNone/>
            </a:pPr>
            <a:endParaRPr lang="en-US" b="1"/>
          </a:p>
          <a:p>
            <a:r>
              <a:rPr lang="en-US"/>
              <a:t>Expenditure  £3,386.88</a:t>
            </a:r>
          </a:p>
          <a:p>
            <a:r>
              <a:rPr lang="en-US"/>
              <a:t>Income    £1,712.23*</a:t>
            </a:r>
          </a:p>
          <a:p>
            <a:endParaRPr lang="en-US"/>
          </a:p>
          <a:p>
            <a:r>
              <a:rPr lang="en-US"/>
              <a:t>Current Balance £15,528.99</a:t>
            </a:r>
          </a:p>
          <a:p>
            <a:pPr marL="0" indent="0">
              <a:buNone/>
            </a:pPr>
            <a:r>
              <a:rPr lang="en-US"/>
              <a:t>* including sale of WLLP trailer</a:t>
            </a:r>
          </a:p>
        </p:txBody>
      </p:sp>
    </p:spTree>
    <p:extLst>
      <p:ext uri="{BB962C8B-B14F-4D97-AF65-F5344CB8AC3E}">
        <p14:creationId xmlns:p14="http://schemas.microsoft.com/office/powerpoint/2010/main" val="12521324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BB66DB1-CB86-7674-8539-83C4824B871C}"/>
              </a:ext>
            </a:extLst>
          </p:cNvPr>
          <p:cNvSpPr txBox="1"/>
          <p:nvPr/>
        </p:nvSpPr>
        <p:spPr>
          <a:xfrm>
            <a:off x="1714499" y="754673"/>
            <a:ext cx="2743199" cy="3657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extBox 1">
            <a:extLst>
              <a:ext uri="{FF2B5EF4-FFF2-40B4-BE49-F238E27FC236}">
                <a16:creationId xmlns:a16="http://schemas.microsoft.com/office/drawing/2014/main" id="{73D33588-3B2B-BAA0-A50D-EF9064314D41}"/>
              </a:ext>
            </a:extLst>
          </p:cNvPr>
          <p:cNvSpPr txBox="1"/>
          <p:nvPr/>
        </p:nvSpPr>
        <p:spPr>
          <a:xfrm>
            <a:off x="584200" y="510154"/>
            <a:ext cx="10947400" cy="63401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sng" strike="noStrike" kern="1200" cap="none" spc="0" normalizeH="0" baseline="0" noProof="0" dirty="0">
                <a:ln>
                  <a:noFill/>
                </a:ln>
                <a:solidFill>
                  <a:srgbClr val="09090C"/>
                </a:solidFill>
                <a:effectLst/>
                <a:uLnTx/>
                <a:uFillTx/>
                <a:latin typeface="Neue Haas Grotesk Text Pro"/>
                <a:ea typeface="+mn-ea"/>
                <a:cs typeface="+mn-cs"/>
              </a:rPr>
              <a:t>Secretary Report – Becky Gallagher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sng" strike="noStrike" kern="1200" cap="none" spc="0" normalizeH="0" baseline="0" noProof="0" dirty="0">
              <a:ln>
                <a:noFill/>
              </a:ln>
              <a:solidFill>
                <a:srgbClr val="09090C"/>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09090C"/>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09090C"/>
                </a:solidFill>
                <a:effectLst/>
                <a:uLnTx/>
                <a:uFillTx/>
                <a:latin typeface="Neue Haas Grotesk Text Pro"/>
                <a:ea typeface="+mn-ea"/>
                <a:cs typeface="+mn-cs"/>
              </a:rPr>
              <a:t>Main roles are: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09090C"/>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09090C"/>
                </a:solidFill>
                <a:effectLst/>
                <a:uLnTx/>
                <a:uFillTx/>
                <a:latin typeface="Neue Haas Grotesk Text Pro"/>
                <a:ea typeface="+mn-ea"/>
                <a:cs typeface="+mn-cs"/>
              </a:rPr>
              <a:t>Co-ordinate quarterly meetings between WLLP and WLC. The agenda is made up of ideas/suggestions/common themes gathered from our members and admin. Minutes from the meetings are available on the website.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09090C"/>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09090C"/>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09090C"/>
                </a:solidFill>
                <a:effectLst/>
                <a:uLnTx/>
                <a:uFillTx/>
                <a:latin typeface="Neue Haas Grotesk Text Pro"/>
                <a:ea typeface="+mn-ea"/>
                <a:cs typeface="+mn-cs"/>
              </a:rPr>
              <a:t>I am the admin link between WLLP and Keep Scotland Beautiful where we are part of the Community Reference Group. We also pride ourselves taking part in the annual Spring Clean Scotland campaign where we came second this year.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09090C"/>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09090C"/>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09090C"/>
                </a:solidFill>
                <a:effectLst/>
                <a:uLnTx/>
                <a:uFillTx/>
                <a:latin typeface="Neue Haas Grotesk Text Pro"/>
                <a:ea typeface="+mn-ea"/>
                <a:cs typeface="+mn-cs"/>
              </a:rPr>
              <a:t>I am also the admin link for Woodland Trust who have generously donated  money to WLLP annually as well as work in partnership with us.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09090C"/>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09090C"/>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09090C"/>
                </a:solidFill>
                <a:effectLst/>
                <a:uLnTx/>
                <a:uFillTx/>
                <a:latin typeface="Neue Haas Grotesk Text Pro"/>
                <a:ea typeface="+mn-ea"/>
                <a:cs typeface="+mn-cs"/>
              </a:rPr>
              <a:t>One of our biggest achievements in 2026 was finally getting the anti-litter campaign signage up on some of our most used roundabouts in West Lothian.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9090C"/>
              </a:solidFill>
              <a:effectLst/>
              <a:uLnTx/>
              <a:uFillTx/>
              <a:latin typeface="Neue Haas Grotesk Text Pro"/>
              <a:ea typeface="+mn-ea"/>
              <a:cs typeface="+mn-cs"/>
            </a:endParaRPr>
          </a:p>
        </p:txBody>
      </p:sp>
    </p:spTree>
    <p:extLst>
      <p:ext uri="{BB962C8B-B14F-4D97-AF65-F5344CB8AC3E}">
        <p14:creationId xmlns:p14="http://schemas.microsoft.com/office/powerpoint/2010/main" val="10269194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8012B-62E2-4C30-E1FF-8290FCC124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8545A5-6695-6CB6-C385-26B33B6A075C}"/>
              </a:ext>
            </a:extLst>
          </p:cNvPr>
          <p:cNvSpPr>
            <a:spLocks noGrp="1"/>
          </p:cNvSpPr>
          <p:nvPr>
            <p:ph type="title"/>
          </p:nvPr>
        </p:nvSpPr>
        <p:spPr/>
        <p:txBody>
          <a:bodyPr/>
          <a:lstStyle/>
          <a:p>
            <a:r>
              <a:rPr lang="en-GB"/>
              <a:t>Social Media Coordinator’s report</a:t>
            </a:r>
          </a:p>
        </p:txBody>
      </p:sp>
      <p:sp>
        <p:nvSpPr>
          <p:cNvPr id="3" name="Content Placeholder 2">
            <a:extLst>
              <a:ext uri="{FF2B5EF4-FFF2-40B4-BE49-F238E27FC236}">
                <a16:creationId xmlns:a16="http://schemas.microsoft.com/office/drawing/2014/main" id="{60409EEA-B901-22E6-E1C7-D9E655B5B4E0}"/>
              </a:ext>
            </a:extLst>
          </p:cNvPr>
          <p:cNvSpPr>
            <a:spLocks noGrp="1"/>
          </p:cNvSpPr>
          <p:nvPr>
            <p:ph idx="1"/>
          </p:nvPr>
        </p:nvSpPr>
        <p:spPr>
          <a:xfrm>
            <a:off x="2336516" y="2127043"/>
            <a:ext cx="5785039" cy="3556966"/>
          </a:xfrm>
        </p:spPr>
        <p:txBody>
          <a:bodyPr vert="horz" lIns="91440" tIns="45720" rIns="91440" bIns="45720" rtlCol="0" anchor="t">
            <a:normAutofit/>
          </a:bodyPr>
          <a:lstStyle/>
          <a:p>
            <a:pPr marL="0" indent="0">
              <a:buNone/>
            </a:pPr>
            <a:r>
              <a:rPr lang="en-GB" sz="3600"/>
              <a:t>Karen Howie</a:t>
            </a:r>
            <a:endParaRPr lang="en-US"/>
          </a:p>
        </p:txBody>
      </p:sp>
      <p:sp>
        <p:nvSpPr>
          <p:cNvPr id="7" name="TextBox 6">
            <a:extLst>
              <a:ext uri="{FF2B5EF4-FFF2-40B4-BE49-F238E27FC236}">
                <a16:creationId xmlns:a16="http://schemas.microsoft.com/office/drawing/2014/main" id="{918E5F2A-DB30-94C4-128C-E2C2AF31F419}"/>
              </a:ext>
            </a:extLst>
          </p:cNvPr>
          <p:cNvSpPr txBox="1"/>
          <p:nvPr/>
        </p:nvSpPr>
        <p:spPr>
          <a:xfrm>
            <a:off x="10205803" y="5868649"/>
            <a:ext cx="422275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a:t>Isla (Karen Howie)</a:t>
            </a:r>
            <a:endParaRPr lang="en-US"/>
          </a:p>
        </p:txBody>
      </p:sp>
      <p:pic>
        <p:nvPicPr>
          <p:cNvPr id="5" name="Picture 4">
            <a:extLst>
              <a:ext uri="{FF2B5EF4-FFF2-40B4-BE49-F238E27FC236}">
                <a16:creationId xmlns:a16="http://schemas.microsoft.com/office/drawing/2014/main" id="{BBB98222-A427-F49C-4518-9A3FC675E02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17467" y="1524000"/>
            <a:ext cx="3577066" cy="4263980"/>
          </a:xfrm>
          <a:prstGeom prst="rect">
            <a:avLst/>
          </a:prstGeom>
        </p:spPr>
      </p:pic>
    </p:spTree>
    <p:extLst>
      <p:ext uri="{BB962C8B-B14F-4D97-AF65-F5344CB8AC3E}">
        <p14:creationId xmlns:p14="http://schemas.microsoft.com/office/powerpoint/2010/main" val="2920061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F8E0D-6040-D837-D0FA-E7B2D21E52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86ABB4-C16A-A9D6-220D-84E62F9E7AF0}"/>
              </a:ext>
            </a:extLst>
          </p:cNvPr>
          <p:cNvSpPr>
            <a:spLocks noGrp="1"/>
          </p:cNvSpPr>
          <p:nvPr>
            <p:ph type="title"/>
          </p:nvPr>
        </p:nvSpPr>
        <p:spPr/>
        <p:txBody>
          <a:bodyPr/>
          <a:lstStyle/>
          <a:p>
            <a:r>
              <a:rPr lang="en-GB"/>
              <a:t>New </a:t>
            </a:r>
            <a:r>
              <a:rPr lang="en-GB" err="1"/>
              <a:t>activit</a:t>
            </a:r>
            <a:r>
              <a:rPr lang="en-GB"/>
              <a:t>y</a:t>
            </a:r>
            <a:endParaRPr lang="en-US"/>
          </a:p>
        </p:txBody>
      </p:sp>
      <p:sp>
        <p:nvSpPr>
          <p:cNvPr id="3" name="Content Placeholder 2">
            <a:extLst>
              <a:ext uri="{FF2B5EF4-FFF2-40B4-BE49-F238E27FC236}">
                <a16:creationId xmlns:a16="http://schemas.microsoft.com/office/drawing/2014/main" id="{81315F56-0514-66C7-B4D4-FB61A4FDAFF4}"/>
              </a:ext>
            </a:extLst>
          </p:cNvPr>
          <p:cNvSpPr>
            <a:spLocks noGrp="1"/>
          </p:cNvSpPr>
          <p:nvPr>
            <p:ph idx="1"/>
          </p:nvPr>
        </p:nvSpPr>
        <p:spPr>
          <a:xfrm>
            <a:off x="612648" y="1427503"/>
            <a:ext cx="10769267" cy="4956047"/>
          </a:xfrm>
        </p:spPr>
        <p:txBody>
          <a:bodyPr vert="horz" lIns="91440" tIns="45720" rIns="91440" bIns="45720" rtlCol="0" anchor="t">
            <a:normAutofit fontScale="92500"/>
          </a:bodyPr>
          <a:lstStyle/>
          <a:p>
            <a:r>
              <a:rPr lang="en-GB" sz="3600" dirty="0"/>
              <a:t>Since June:</a:t>
            </a:r>
            <a:endParaRPr lang="en-US" dirty="0"/>
          </a:p>
          <a:p>
            <a:pPr lvl="1"/>
            <a:r>
              <a:rPr lang="en-GB" sz="2800" dirty="0"/>
              <a:t>Created WLLP website</a:t>
            </a:r>
          </a:p>
          <a:p>
            <a:pPr lvl="2">
              <a:buFont typeface="Wingdings" panose="020B0604020202020204" pitchFamily="34" charset="0"/>
              <a:buChar char="§"/>
            </a:pPr>
            <a:r>
              <a:rPr lang="en-GB" sz="2800" dirty="0"/>
              <a:t>(</a:t>
            </a:r>
            <a:r>
              <a:rPr lang="en-GB" sz="2800" dirty="0">
                <a:hlinkClick r:id="rId2"/>
              </a:rPr>
              <a:t>www.westlothianlitterpickers.co.uk</a:t>
            </a:r>
            <a:r>
              <a:rPr lang="en-GB" sz="2800" dirty="0"/>
              <a:t>)</a:t>
            </a:r>
          </a:p>
          <a:p>
            <a:pPr lvl="1"/>
            <a:r>
              <a:rPr lang="en-GB" sz="3200" dirty="0"/>
              <a:t>Set up Instagram account</a:t>
            </a:r>
          </a:p>
          <a:p>
            <a:pPr lvl="2">
              <a:buFont typeface="Wingdings" panose="020B0604020202020204" pitchFamily="34" charset="0"/>
              <a:buChar char="§"/>
            </a:pPr>
            <a:r>
              <a:rPr lang="en-GB" sz="2800" dirty="0">
                <a:ea typeface="+mn-lt"/>
                <a:cs typeface="+mn-lt"/>
                <a:hlinkClick r:id="rId3"/>
              </a:rPr>
              <a:t>https://www.instagram.com/westlothianlitterpickers/</a:t>
            </a:r>
            <a:r>
              <a:rPr lang="en-GB" sz="2800" dirty="0">
                <a:ea typeface="+mn-lt"/>
                <a:cs typeface="+mn-lt"/>
              </a:rPr>
              <a:t> </a:t>
            </a:r>
            <a:endParaRPr lang="en-GB" sz="2800" dirty="0"/>
          </a:p>
          <a:p>
            <a:pPr lvl="2">
              <a:buFont typeface="Wingdings" panose="020B0604020202020204" pitchFamily="34" charset="0"/>
              <a:buChar char="§"/>
            </a:pPr>
            <a:r>
              <a:rPr lang="en-GB" sz="2800" dirty="0"/>
              <a:t>@westlothianlitterpickers</a:t>
            </a:r>
            <a:endParaRPr lang="en-GB" dirty="0"/>
          </a:p>
          <a:p>
            <a:pPr lvl="2">
              <a:buFont typeface="Wingdings" panose="020B0604020202020204" pitchFamily="34" charset="0"/>
              <a:buChar char="§"/>
            </a:pPr>
            <a:r>
              <a:rPr lang="en-GB" sz="2800" dirty="0"/>
              <a:t>Already existed: #westlothianlitterpickers</a:t>
            </a:r>
          </a:p>
          <a:p>
            <a:r>
              <a:rPr lang="en-GB" sz="3600" dirty="0"/>
              <a:t>Thank you to those who've allowed us to use their images!</a:t>
            </a:r>
          </a:p>
        </p:txBody>
      </p:sp>
    </p:spTree>
    <p:extLst>
      <p:ext uri="{BB962C8B-B14F-4D97-AF65-F5344CB8AC3E}">
        <p14:creationId xmlns:p14="http://schemas.microsoft.com/office/powerpoint/2010/main" val="31366731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F619F-8B83-9F32-2A49-F47C724C0B1D}"/>
              </a:ext>
            </a:extLst>
          </p:cNvPr>
          <p:cNvSpPr>
            <a:spLocks noGrp="1"/>
          </p:cNvSpPr>
          <p:nvPr>
            <p:ph type="title"/>
          </p:nvPr>
        </p:nvSpPr>
        <p:spPr/>
        <p:txBody>
          <a:bodyPr/>
          <a:lstStyle/>
          <a:p>
            <a:r>
              <a:rPr lang="en-GB">
                <a:gradFill>
                  <a:gsLst>
                    <a:gs pos="0">
                      <a:srgbClr val="66C26C"/>
                    </a:gs>
                    <a:gs pos="100000">
                      <a:srgbClr val="25AAD5"/>
                    </a:gs>
                  </a:gsLst>
                  <a:lin ang="13800000" scaled="0"/>
                </a:gradFill>
              </a:rPr>
              <a:t>Future plans</a:t>
            </a:r>
            <a:endParaRPr lang="en-US"/>
          </a:p>
        </p:txBody>
      </p:sp>
      <p:sp>
        <p:nvSpPr>
          <p:cNvPr id="3" name="Content Placeholder 2">
            <a:extLst>
              <a:ext uri="{FF2B5EF4-FFF2-40B4-BE49-F238E27FC236}">
                <a16:creationId xmlns:a16="http://schemas.microsoft.com/office/drawing/2014/main" id="{7C44DD23-4B8C-4E10-4FA4-B37424A0B57B}"/>
              </a:ext>
            </a:extLst>
          </p:cNvPr>
          <p:cNvSpPr>
            <a:spLocks noGrp="1"/>
          </p:cNvSpPr>
          <p:nvPr>
            <p:ph idx="1"/>
          </p:nvPr>
        </p:nvSpPr>
        <p:spPr/>
        <p:txBody>
          <a:bodyPr vert="horz" lIns="91440" tIns="45720" rIns="91440" bIns="45720" rtlCol="0" anchor="t">
            <a:normAutofit lnSpcReduction="10000"/>
          </a:bodyPr>
          <a:lstStyle/>
          <a:p>
            <a:r>
              <a:rPr lang="en-GB" dirty="0"/>
              <a:t>Future plans</a:t>
            </a:r>
          </a:p>
          <a:p>
            <a:pPr lvl="1"/>
            <a:r>
              <a:rPr lang="en-GB" dirty="0"/>
              <a:t>Regular news posting on social media with bag collection numbers (if possible), and other group news.</a:t>
            </a:r>
          </a:p>
          <a:p>
            <a:pPr lvl="1"/>
            <a:r>
              <a:rPr lang="en-GB" dirty="0"/>
              <a:t>Tidy up Facebook group so website becomes golden copy of instructions/information.</a:t>
            </a:r>
          </a:p>
          <a:p>
            <a:pPr lvl="1"/>
            <a:r>
              <a:rPr lang="en-GB" dirty="0"/>
              <a:t>Collecting data so we can more easily see what the group is doing.</a:t>
            </a:r>
          </a:p>
          <a:p>
            <a:pPr lvl="1"/>
            <a:r>
              <a:rPr lang="en-GB" dirty="0"/>
              <a:t>We are open to other suggestions!</a:t>
            </a:r>
          </a:p>
          <a:p>
            <a:r>
              <a:rPr lang="en-GB" dirty="0"/>
              <a:t>Question – opinions please!</a:t>
            </a:r>
          </a:p>
          <a:p>
            <a:pPr lvl="1"/>
            <a:r>
              <a:rPr lang="en-GB" dirty="0"/>
              <a:t>Web form for collecting numbers of bags? </a:t>
            </a:r>
          </a:p>
          <a:p>
            <a:pPr lvl="2">
              <a:buFont typeface="Wingdings" panose="020B0604020202020204" pitchFamily="34" charset="0"/>
              <a:buChar char="§"/>
            </a:pPr>
            <a:r>
              <a:rPr lang="en-GB" dirty="0"/>
              <a:t>For those that don't post on Facebook – would people use it?</a:t>
            </a:r>
          </a:p>
        </p:txBody>
      </p:sp>
    </p:spTree>
    <p:extLst>
      <p:ext uri="{BB962C8B-B14F-4D97-AF65-F5344CB8AC3E}">
        <p14:creationId xmlns:p14="http://schemas.microsoft.com/office/powerpoint/2010/main" val="25207007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Martin Keast</a:t>
            </a:r>
          </a:p>
        </p:txBody>
      </p:sp>
      <p:sp>
        <p:nvSpPr>
          <p:cNvPr id="3" name="Subtitle 2"/>
          <p:cNvSpPr>
            <a:spLocks noGrp="1"/>
          </p:cNvSpPr>
          <p:nvPr>
            <p:ph type="subTitle" idx="1"/>
          </p:nvPr>
        </p:nvSpPr>
        <p:spPr>
          <a:xfrm>
            <a:off x="612648" y="1710690"/>
            <a:ext cx="6320314" cy="1332262"/>
          </a:xfrm>
        </p:spPr>
        <p:txBody>
          <a:bodyPr>
            <a:normAutofit/>
          </a:bodyPr>
          <a:lstStyle/>
          <a:p>
            <a:r>
              <a:rPr lang="en-GB" sz="3600"/>
              <a:t>Education Coordinator</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7519989" y="423861"/>
            <a:ext cx="4067174" cy="4272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627268" y="4891087"/>
            <a:ext cx="4979406"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86863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How I see the role:</a:t>
            </a:r>
          </a:p>
        </p:txBody>
      </p:sp>
      <p:sp>
        <p:nvSpPr>
          <p:cNvPr id="3" name="Content Placeholder 2"/>
          <p:cNvSpPr>
            <a:spLocks noGrp="1"/>
          </p:cNvSpPr>
          <p:nvPr>
            <p:ph idx="1"/>
          </p:nvPr>
        </p:nvSpPr>
        <p:spPr/>
        <p:txBody>
          <a:bodyPr vert="horz" lIns="91440" tIns="45720" rIns="91440" bIns="45720" rtlCol="0" anchor="t">
            <a:normAutofit/>
          </a:bodyPr>
          <a:lstStyle/>
          <a:p>
            <a:r>
              <a:rPr lang="en-GB" sz="3600"/>
              <a:t>Raise awareness of WLLP in local schools</a:t>
            </a:r>
          </a:p>
          <a:p>
            <a:r>
              <a:rPr lang="en-GB" sz="3600"/>
              <a:t>Design a range of related activities for use in Primary schools (linked to Spring Clean Scotland)</a:t>
            </a:r>
          </a:p>
          <a:p>
            <a:r>
              <a:rPr lang="en-GB" sz="3600"/>
              <a:t>Liaise with the local secondary schools (survey)</a:t>
            </a:r>
          </a:p>
          <a:p>
            <a:r>
              <a:rPr lang="en-GB" sz="3600"/>
              <a:t>Liaise with West Lothian Council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924801" y="4953000"/>
            <a:ext cx="3688533"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02203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F3960-ADEB-7608-547D-FA4E45D62037}"/>
              </a:ext>
            </a:extLst>
          </p:cNvPr>
          <p:cNvSpPr>
            <a:spLocks noGrp="1"/>
          </p:cNvSpPr>
          <p:nvPr>
            <p:ph type="title"/>
          </p:nvPr>
        </p:nvSpPr>
        <p:spPr/>
        <p:txBody>
          <a:bodyPr/>
          <a:lstStyle/>
          <a:p>
            <a:r>
              <a:rPr lang="en-GB"/>
              <a:t>Guest Speakers</a:t>
            </a:r>
          </a:p>
        </p:txBody>
      </p:sp>
      <p:sp>
        <p:nvSpPr>
          <p:cNvPr id="3" name="Content Placeholder 2">
            <a:extLst>
              <a:ext uri="{FF2B5EF4-FFF2-40B4-BE49-F238E27FC236}">
                <a16:creationId xmlns:a16="http://schemas.microsoft.com/office/drawing/2014/main" id="{8DF5FD17-19DC-4F97-1480-40FB239DBC35}"/>
              </a:ext>
            </a:extLst>
          </p:cNvPr>
          <p:cNvSpPr>
            <a:spLocks noGrp="1"/>
          </p:cNvSpPr>
          <p:nvPr>
            <p:ph idx="1"/>
          </p:nvPr>
        </p:nvSpPr>
        <p:spPr/>
        <p:txBody>
          <a:bodyPr vert="horz" lIns="91440" tIns="45720" rIns="91440" bIns="45720" rtlCol="0" anchor="t">
            <a:normAutofit/>
          </a:bodyPr>
          <a:lstStyle/>
          <a:p>
            <a:r>
              <a:rPr lang="en-GB"/>
              <a:t>Emma Glencross, Keep Scotland Beautiful</a:t>
            </a:r>
          </a:p>
          <a:p>
            <a:endParaRPr lang="en-GB"/>
          </a:p>
        </p:txBody>
      </p:sp>
    </p:spTree>
    <p:extLst>
      <p:ext uri="{BB962C8B-B14F-4D97-AF65-F5344CB8AC3E}">
        <p14:creationId xmlns:p14="http://schemas.microsoft.com/office/powerpoint/2010/main" val="17931967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025314" y="178239"/>
            <a:ext cx="1273847" cy="1254739"/>
          </a:xfrm>
          <a:custGeom>
            <a:avLst/>
            <a:gdLst/>
            <a:ahLst/>
            <a:cxnLst/>
            <a:rect l="l" t="t" r="r" b="b"/>
            <a:pathLst>
              <a:path w="1358770" h="1338388">
                <a:moveTo>
                  <a:pt x="0" y="0"/>
                </a:moveTo>
                <a:lnTo>
                  <a:pt x="1358770" y="0"/>
                </a:lnTo>
                <a:lnTo>
                  <a:pt x="1358770" y="1338388"/>
                </a:lnTo>
                <a:lnTo>
                  <a:pt x="0" y="133838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1688"/>
          </a:p>
        </p:txBody>
      </p:sp>
      <p:sp>
        <p:nvSpPr>
          <p:cNvPr id="3" name="Freeform 3"/>
          <p:cNvSpPr/>
          <p:nvPr/>
        </p:nvSpPr>
        <p:spPr>
          <a:xfrm>
            <a:off x="7568030" y="224902"/>
            <a:ext cx="1138184" cy="1161413"/>
          </a:xfrm>
          <a:custGeom>
            <a:avLst/>
            <a:gdLst/>
            <a:ahLst/>
            <a:cxnLst/>
            <a:rect l="l" t="t" r="r" b="b"/>
            <a:pathLst>
              <a:path w="1214063" h="1238840">
                <a:moveTo>
                  <a:pt x="0" y="0"/>
                </a:moveTo>
                <a:lnTo>
                  <a:pt x="1214063" y="0"/>
                </a:lnTo>
                <a:lnTo>
                  <a:pt x="1214063" y="1238840"/>
                </a:lnTo>
                <a:lnTo>
                  <a:pt x="0" y="123884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GB" sz="1688"/>
          </a:p>
        </p:txBody>
      </p:sp>
      <p:sp>
        <p:nvSpPr>
          <p:cNvPr id="4" name="Freeform 4"/>
          <p:cNvSpPr/>
          <p:nvPr/>
        </p:nvSpPr>
        <p:spPr>
          <a:xfrm>
            <a:off x="2891160" y="3649812"/>
            <a:ext cx="3918962" cy="2294794"/>
          </a:xfrm>
          <a:custGeom>
            <a:avLst/>
            <a:gdLst/>
            <a:ahLst/>
            <a:cxnLst/>
            <a:rect l="l" t="t" r="r" b="b"/>
            <a:pathLst>
              <a:path w="4180226" h="2447780">
                <a:moveTo>
                  <a:pt x="0" y="0"/>
                </a:moveTo>
                <a:lnTo>
                  <a:pt x="4180226" y="0"/>
                </a:lnTo>
                <a:lnTo>
                  <a:pt x="4180226" y="2447780"/>
                </a:lnTo>
                <a:lnTo>
                  <a:pt x="0" y="2447780"/>
                </a:lnTo>
                <a:lnTo>
                  <a:pt x="0" y="0"/>
                </a:lnTo>
                <a:close/>
              </a:path>
            </a:pathLst>
          </a:custGeom>
          <a:blipFill>
            <a:blip r:embed="rId4"/>
            <a:stretch>
              <a:fillRect/>
            </a:stretch>
          </a:blipFill>
        </p:spPr>
        <p:txBody>
          <a:bodyPr/>
          <a:lstStyle/>
          <a:p>
            <a:endParaRPr lang="en-GB" sz="1688"/>
          </a:p>
        </p:txBody>
      </p:sp>
      <p:sp>
        <p:nvSpPr>
          <p:cNvPr id="5" name="Freeform 5"/>
          <p:cNvSpPr/>
          <p:nvPr/>
        </p:nvSpPr>
        <p:spPr>
          <a:xfrm>
            <a:off x="6629212" y="4006010"/>
            <a:ext cx="3842232" cy="2695315"/>
          </a:xfrm>
          <a:custGeom>
            <a:avLst/>
            <a:gdLst/>
            <a:ahLst/>
            <a:cxnLst/>
            <a:rect l="l" t="t" r="r" b="b"/>
            <a:pathLst>
              <a:path w="4098381" h="2875003">
                <a:moveTo>
                  <a:pt x="0" y="0"/>
                </a:moveTo>
                <a:lnTo>
                  <a:pt x="4098382" y="0"/>
                </a:lnTo>
                <a:lnTo>
                  <a:pt x="4098382" y="2875003"/>
                </a:lnTo>
                <a:lnTo>
                  <a:pt x="0" y="2875003"/>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en-GB" sz="1688"/>
          </a:p>
        </p:txBody>
      </p:sp>
      <p:sp>
        <p:nvSpPr>
          <p:cNvPr id="6" name="TextBox 6"/>
          <p:cNvSpPr txBox="1"/>
          <p:nvPr/>
        </p:nvSpPr>
        <p:spPr>
          <a:xfrm>
            <a:off x="6096000" y="1429262"/>
            <a:ext cx="4375445" cy="2636812"/>
          </a:xfrm>
          <a:prstGeom prst="rect">
            <a:avLst/>
          </a:prstGeom>
        </p:spPr>
        <p:txBody>
          <a:bodyPr wrap="square" lIns="0" tIns="0" rIns="0" bIns="0" rtlCol="0" anchor="t">
            <a:spAutoFit/>
          </a:bodyPr>
          <a:lstStyle/>
          <a:p>
            <a:pPr algn="l">
              <a:lnSpc>
                <a:spcPts val="2314"/>
              </a:lnSpc>
            </a:pPr>
            <a:r>
              <a:rPr lang="en-US" sz="1653" b="1">
                <a:solidFill>
                  <a:srgbClr val="00684D"/>
                </a:solidFill>
                <a:latin typeface="Canva Sans Bold"/>
                <a:ea typeface="Canva Sans Bold"/>
                <a:cs typeface="Canva Sans Bold"/>
                <a:sym typeface="Canva Sans Bold"/>
              </a:rPr>
              <a:t>A801 Road Side Litter Intervention</a:t>
            </a:r>
          </a:p>
          <a:p>
            <a:pPr algn="l">
              <a:lnSpc>
                <a:spcPts val="2314"/>
              </a:lnSpc>
            </a:pPr>
            <a:r>
              <a:rPr lang="en-US" sz="1653">
                <a:solidFill>
                  <a:srgbClr val="000000"/>
                </a:solidFill>
                <a:latin typeface="Canva Sans"/>
                <a:ea typeface="Canva Sans"/>
                <a:cs typeface="Canva Sans"/>
                <a:sym typeface="Canva Sans"/>
              </a:rPr>
              <a:t>Following a successful PR day with KSB, Falkirk Council, WLLP, West Lothian Council and local Councillors the campaign was received successfully. 44 bags from a joint litter pick on the A801 Avongorge to Bowhouse Roundabout, Falkirk were taken and sent to Levenseat for a Composition Analysis </a:t>
            </a:r>
          </a:p>
          <a:p>
            <a:pPr algn="l">
              <a:lnSpc>
                <a:spcPts val="2314"/>
              </a:lnSpc>
            </a:pPr>
            <a:endParaRPr lang="en-US" sz="1653">
              <a:solidFill>
                <a:srgbClr val="000000"/>
              </a:solidFill>
              <a:latin typeface="Canva Sans"/>
              <a:ea typeface="Canva Sans"/>
              <a:cs typeface="Canva Sans"/>
              <a:sym typeface="Canva Sans"/>
            </a:endParaRPr>
          </a:p>
        </p:txBody>
      </p:sp>
      <p:sp>
        <p:nvSpPr>
          <p:cNvPr id="7" name="Freeform 7"/>
          <p:cNvSpPr/>
          <p:nvPr/>
        </p:nvSpPr>
        <p:spPr>
          <a:xfrm>
            <a:off x="1820562" y="1314562"/>
            <a:ext cx="3789571" cy="2413965"/>
          </a:xfrm>
          <a:custGeom>
            <a:avLst/>
            <a:gdLst/>
            <a:ahLst/>
            <a:cxnLst/>
            <a:rect l="l" t="t" r="r" b="b"/>
            <a:pathLst>
              <a:path w="4042209" h="2574896">
                <a:moveTo>
                  <a:pt x="0" y="0"/>
                </a:moveTo>
                <a:lnTo>
                  <a:pt x="4042208" y="0"/>
                </a:lnTo>
                <a:lnTo>
                  <a:pt x="4042208" y="2574897"/>
                </a:lnTo>
                <a:lnTo>
                  <a:pt x="0" y="2574897"/>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GB" sz="1688"/>
          </a:p>
        </p:txBody>
      </p:sp>
      <p:sp>
        <p:nvSpPr>
          <p:cNvPr id="8" name="Freeform 8"/>
          <p:cNvSpPr/>
          <p:nvPr/>
        </p:nvSpPr>
        <p:spPr>
          <a:xfrm>
            <a:off x="1727270" y="5980325"/>
            <a:ext cx="2129987" cy="721000"/>
          </a:xfrm>
          <a:custGeom>
            <a:avLst/>
            <a:gdLst/>
            <a:ahLst/>
            <a:cxnLst/>
            <a:rect l="l" t="t" r="r" b="b"/>
            <a:pathLst>
              <a:path w="2271986" h="769067">
                <a:moveTo>
                  <a:pt x="0" y="0"/>
                </a:moveTo>
                <a:lnTo>
                  <a:pt x="2271985" y="0"/>
                </a:lnTo>
                <a:lnTo>
                  <a:pt x="2271985" y="769067"/>
                </a:lnTo>
                <a:lnTo>
                  <a:pt x="0" y="769067"/>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en-GB" sz="1688"/>
          </a:p>
        </p:txBody>
      </p:sp>
      <p:sp>
        <p:nvSpPr>
          <p:cNvPr id="9" name="TextBox 9"/>
          <p:cNvSpPr txBox="1"/>
          <p:nvPr/>
        </p:nvSpPr>
        <p:spPr>
          <a:xfrm>
            <a:off x="1727223" y="390228"/>
            <a:ext cx="5840853" cy="528636"/>
          </a:xfrm>
          <a:prstGeom prst="rect">
            <a:avLst/>
          </a:prstGeom>
        </p:spPr>
        <p:txBody>
          <a:bodyPr wrap="square" lIns="0" tIns="0" rIns="0" bIns="0" rtlCol="0" anchor="t">
            <a:spAutoFit/>
          </a:bodyPr>
          <a:lstStyle/>
          <a:p>
            <a:pPr algn="ctr">
              <a:lnSpc>
                <a:spcPts val="4331"/>
              </a:lnSpc>
            </a:pPr>
            <a:r>
              <a:rPr lang="en-US" sz="3094" b="1">
                <a:solidFill>
                  <a:srgbClr val="00684D"/>
                </a:solidFill>
                <a:latin typeface="Canva Sans Bold"/>
                <a:ea typeface="Canva Sans Bold"/>
                <a:cs typeface="Canva Sans Bold"/>
                <a:sym typeface="Canva Sans Bold"/>
              </a:rPr>
              <a:t>WLC &amp; WLLP working together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27270" y="178239"/>
            <a:ext cx="5342514" cy="1087491"/>
          </a:xfrm>
          <a:custGeom>
            <a:avLst/>
            <a:gdLst/>
            <a:ahLst/>
            <a:cxnLst/>
            <a:rect l="l" t="t" r="r" b="b"/>
            <a:pathLst>
              <a:path w="5698682" h="1159990">
                <a:moveTo>
                  <a:pt x="0" y="0"/>
                </a:moveTo>
                <a:lnTo>
                  <a:pt x="5698681" y="0"/>
                </a:lnTo>
                <a:lnTo>
                  <a:pt x="5698681" y="1159990"/>
                </a:lnTo>
                <a:lnTo>
                  <a:pt x="0" y="1159990"/>
                </a:lnTo>
                <a:lnTo>
                  <a:pt x="0" y="0"/>
                </a:lnTo>
                <a:close/>
              </a:path>
            </a:pathLst>
          </a:custGeom>
          <a:blipFill>
            <a:blip r:embed="rId2"/>
            <a:stretch>
              <a:fillRect/>
            </a:stretch>
          </a:blipFill>
        </p:spPr>
        <p:txBody>
          <a:bodyPr/>
          <a:lstStyle/>
          <a:p>
            <a:endParaRPr lang="en-GB" sz="1688"/>
          </a:p>
        </p:txBody>
      </p:sp>
      <p:sp>
        <p:nvSpPr>
          <p:cNvPr id="3" name="Freeform 3"/>
          <p:cNvSpPr/>
          <p:nvPr/>
        </p:nvSpPr>
        <p:spPr>
          <a:xfrm>
            <a:off x="7069783" y="178240"/>
            <a:ext cx="3377378" cy="4571815"/>
          </a:xfrm>
          <a:custGeom>
            <a:avLst/>
            <a:gdLst/>
            <a:ahLst/>
            <a:cxnLst/>
            <a:rect l="l" t="t" r="r" b="b"/>
            <a:pathLst>
              <a:path w="3602536" h="4876603">
                <a:moveTo>
                  <a:pt x="0" y="0"/>
                </a:moveTo>
                <a:lnTo>
                  <a:pt x="3602536" y="0"/>
                </a:lnTo>
                <a:lnTo>
                  <a:pt x="3602536" y="4876603"/>
                </a:lnTo>
                <a:lnTo>
                  <a:pt x="0" y="4876603"/>
                </a:lnTo>
                <a:lnTo>
                  <a:pt x="0" y="0"/>
                </a:lnTo>
                <a:close/>
              </a:path>
            </a:pathLst>
          </a:custGeom>
          <a:blipFill>
            <a:blip r:embed="rId3"/>
            <a:stretch>
              <a:fillRect/>
            </a:stretch>
          </a:blipFill>
        </p:spPr>
        <p:txBody>
          <a:bodyPr/>
          <a:lstStyle/>
          <a:p>
            <a:endParaRPr lang="en-GB" sz="1688"/>
          </a:p>
        </p:txBody>
      </p:sp>
      <p:sp>
        <p:nvSpPr>
          <p:cNvPr id="4" name="Freeform 4"/>
          <p:cNvSpPr/>
          <p:nvPr/>
        </p:nvSpPr>
        <p:spPr>
          <a:xfrm>
            <a:off x="8317174" y="6023013"/>
            <a:ext cx="2129987" cy="721000"/>
          </a:xfrm>
          <a:custGeom>
            <a:avLst/>
            <a:gdLst/>
            <a:ahLst/>
            <a:cxnLst/>
            <a:rect l="l" t="t" r="r" b="b"/>
            <a:pathLst>
              <a:path w="2271986" h="769067">
                <a:moveTo>
                  <a:pt x="0" y="0"/>
                </a:moveTo>
                <a:lnTo>
                  <a:pt x="2271986" y="0"/>
                </a:lnTo>
                <a:lnTo>
                  <a:pt x="2271986" y="769067"/>
                </a:lnTo>
                <a:lnTo>
                  <a:pt x="0" y="769067"/>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GB" sz="1688"/>
          </a:p>
        </p:txBody>
      </p:sp>
      <p:sp>
        <p:nvSpPr>
          <p:cNvPr id="5" name="Freeform 5"/>
          <p:cNvSpPr/>
          <p:nvPr/>
        </p:nvSpPr>
        <p:spPr>
          <a:xfrm>
            <a:off x="9382167" y="4446148"/>
            <a:ext cx="1032847" cy="1576865"/>
          </a:xfrm>
          <a:custGeom>
            <a:avLst/>
            <a:gdLst/>
            <a:ahLst/>
            <a:cxnLst/>
            <a:rect l="l" t="t" r="r" b="b"/>
            <a:pathLst>
              <a:path w="1101703" h="1681989">
                <a:moveTo>
                  <a:pt x="0" y="0"/>
                </a:moveTo>
                <a:lnTo>
                  <a:pt x="1101702" y="0"/>
                </a:lnTo>
                <a:lnTo>
                  <a:pt x="1101702" y="1681988"/>
                </a:lnTo>
                <a:lnTo>
                  <a:pt x="0" y="1681988"/>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en-GB" sz="1688"/>
          </a:p>
        </p:txBody>
      </p:sp>
      <p:sp>
        <p:nvSpPr>
          <p:cNvPr id="6" name="Freeform 6"/>
          <p:cNvSpPr/>
          <p:nvPr/>
        </p:nvSpPr>
        <p:spPr>
          <a:xfrm>
            <a:off x="8224021" y="5056351"/>
            <a:ext cx="1108885" cy="953642"/>
          </a:xfrm>
          <a:custGeom>
            <a:avLst/>
            <a:gdLst/>
            <a:ahLst/>
            <a:cxnLst/>
            <a:rect l="l" t="t" r="r" b="b"/>
            <a:pathLst>
              <a:path w="1182811" h="1017218">
                <a:moveTo>
                  <a:pt x="0" y="0"/>
                </a:moveTo>
                <a:lnTo>
                  <a:pt x="1182811" y="0"/>
                </a:lnTo>
                <a:lnTo>
                  <a:pt x="1182811" y="1017218"/>
                </a:lnTo>
                <a:lnTo>
                  <a:pt x="0" y="1017218"/>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GB" sz="1688"/>
          </a:p>
        </p:txBody>
      </p:sp>
      <p:sp>
        <p:nvSpPr>
          <p:cNvPr id="7" name="Freeform 7"/>
          <p:cNvSpPr/>
          <p:nvPr/>
        </p:nvSpPr>
        <p:spPr>
          <a:xfrm>
            <a:off x="7239783" y="4806648"/>
            <a:ext cx="1191479" cy="1937364"/>
          </a:xfrm>
          <a:custGeom>
            <a:avLst/>
            <a:gdLst/>
            <a:ahLst/>
            <a:cxnLst/>
            <a:rect l="l" t="t" r="r" b="b"/>
            <a:pathLst>
              <a:path w="1270911" h="2066522">
                <a:moveTo>
                  <a:pt x="0" y="0"/>
                </a:moveTo>
                <a:lnTo>
                  <a:pt x="1270911" y="0"/>
                </a:lnTo>
                <a:lnTo>
                  <a:pt x="1270911" y="2066522"/>
                </a:lnTo>
                <a:lnTo>
                  <a:pt x="0" y="2066522"/>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en-GB" sz="1688"/>
          </a:p>
        </p:txBody>
      </p:sp>
      <p:sp>
        <p:nvSpPr>
          <p:cNvPr id="8" name="TextBox 8"/>
          <p:cNvSpPr txBox="1"/>
          <p:nvPr/>
        </p:nvSpPr>
        <p:spPr>
          <a:xfrm>
            <a:off x="1727270" y="1369293"/>
            <a:ext cx="5079380" cy="4858959"/>
          </a:xfrm>
          <a:prstGeom prst="rect">
            <a:avLst/>
          </a:prstGeom>
        </p:spPr>
        <p:txBody>
          <a:bodyPr wrap="square" lIns="0" tIns="0" rIns="0" bIns="0" rtlCol="0" anchor="t">
            <a:spAutoFit/>
          </a:bodyPr>
          <a:lstStyle/>
          <a:p>
            <a:pPr algn="l">
              <a:lnSpc>
                <a:spcPts val="2198"/>
              </a:lnSpc>
            </a:pPr>
            <a:r>
              <a:rPr lang="en-US" sz="1569" b="1">
                <a:solidFill>
                  <a:srgbClr val="00684D"/>
                </a:solidFill>
                <a:latin typeface="Canva Sans Bold"/>
                <a:ea typeface="Canva Sans Bold"/>
                <a:cs typeface="Canva Sans Bold"/>
                <a:sym typeface="Canva Sans Bold"/>
              </a:rPr>
              <a:t>SPRING CLEAN SCOTLAND</a:t>
            </a:r>
          </a:p>
          <a:p>
            <a:pPr algn="l">
              <a:lnSpc>
                <a:spcPts val="2198"/>
              </a:lnSpc>
              <a:spcBef>
                <a:spcPct val="0"/>
              </a:spcBef>
            </a:pPr>
            <a:r>
              <a:rPr lang="en-US" sz="1569">
                <a:solidFill>
                  <a:srgbClr val="000000"/>
                </a:solidFill>
                <a:latin typeface="Canva Sans"/>
                <a:ea typeface="Canva Sans"/>
                <a:cs typeface="Canva Sans"/>
                <a:sym typeface="Canva Sans"/>
              </a:rPr>
              <a:t>#SpringCleanScotland2026 launched on 13 March. WLLP along with Cleaner Communities staff visited the new Hawkhill Primary School in Winchburgh where pupils conducted their own litter pick and learned about the equipment deployed by the Cleaner Communities Team in their efforts to keep towns and village centres tidy. WLLP members were very busy since the start of Spring Clean supporting over 400 litter picks. The figures for all your achievements are as follows:</a:t>
            </a:r>
          </a:p>
          <a:p>
            <a:pPr algn="ctr">
              <a:lnSpc>
                <a:spcPts val="1099"/>
              </a:lnSpc>
            </a:pPr>
            <a:endParaRPr lang="en-US" sz="1569">
              <a:solidFill>
                <a:srgbClr val="000000"/>
              </a:solidFill>
              <a:latin typeface="Canva Sans"/>
              <a:ea typeface="Canva Sans"/>
              <a:cs typeface="Canva Sans"/>
              <a:sym typeface="Canva Sans"/>
            </a:endParaRPr>
          </a:p>
          <a:p>
            <a:pPr marL="298500" lvl="1" indent="-149250" algn="just">
              <a:lnSpc>
                <a:spcPts val="1935"/>
              </a:lnSpc>
              <a:spcBef>
                <a:spcPct val="0"/>
              </a:spcBef>
              <a:buFont typeface="Arial"/>
              <a:buChar char="•"/>
            </a:pPr>
            <a:r>
              <a:rPr lang="en-US" sz="1382">
                <a:solidFill>
                  <a:srgbClr val="195D7E"/>
                </a:solidFill>
                <a:latin typeface="Canva Sans"/>
                <a:ea typeface="Canva Sans"/>
                <a:cs typeface="Canva Sans"/>
                <a:sym typeface="Canva Sans"/>
              </a:rPr>
              <a:t>Estimated 6,674 Bags lifted</a:t>
            </a:r>
          </a:p>
          <a:p>
            <a:pPr marL="298500" lvl="1" indent="-149250" algn="just">
              <a:lnSpc>
                <a:spcPts val="1935"/>
              </a:lnSpc>
              <a:spcBef>
                <a:spcPct val="0"/>
              </a:spcBef>
              <a:buFont typeface="Arial"/>
              <a:buChar char="•"/>
            </a:pPr>
            <a:r>
              <a:rPr lang="en-US" sz="1382">
                <a:solidFill>
                  <a:srgbClr val="195D7E"/>
                </a:solidFill>
                <a:latin typeface="Canva Sans"/>
                <a:ea typeface="Canva Sans"/>
                <a:cs typeface="Canva Sans"/>
                <a:sym typeface="Canva Sans"/>
              </a:rPr>
              <a:t>4383 Volunteers registered with over 718 events (44 Schools taking part).</a:t>
            </a:r>
          </a:p>
          <a:p>
            <a:pPr marL="298500" lvl="1" indent="-149250" algn="just">
              <a:lnSpc>
                <a:spcPts val="1935"/>
              </a:lnSpc>
              <a:spcBef>
                <a:spcPct val="0"/>
              </a:spcBef>
              <a:buFont typeface="Arial"/>
              <a:buChar char="•"/>
            </a:pPr>
            <a:r>
              <a:rPr lang="en-US" sz="1382">
                <a:solidFill>
                  <a:srgbClr val="195D7E"/>
                </a:solidFill>
                <a:latin typeface="Canva Sans"/>
                <a:ea typeface="Canva Sans"/>
                <a:cs typeface="Canva Sans"/>
                <a:sym typeface="Canva Sans"/>
              </a:rPr>
              <a:t>West Lothian Litter Pickers were a #SpringCleanScotland Prize 2026 winner for registering their events, receiving a £100 voucher for Helping Hand Environmental.</a:t>
            </a:r>
          </a:p>
          <a:p>
            <a:pPr marL="298500" lvl="1" indent="-149250" algn="just">
              <a:lnSpc>
                <a:spcPts val="1935"/>
              </a:lnSpc>
              <a:spcBef>
                <a:spcPct val="0"/>
              </a:spcBef>
              <a:buFont typeface="Arial"/>
              <a:buChar char="•"/>
            </a:pPr>
            <a:r>
              <a:rPr lang="en-US" sz="1382">
                <a:solidFill>
                  <a:srgbClr val="195D7E"/>
                </a:solidFill>
                <a:latin typeface="Canva Sans"/>
                <a:ea typeface="Canva Sans"/>
                <a:cs typeface="Canva Sans"/>
                <a:sym typeface="Canva Sans"/>
              </a:rPr>
              <a:t>West Lothian Council were second in the Local Authority League Table.</a:t>
            </a:r>
          </a:p>
          <a:p>
            <a:pPr algn="just">
              <a:lnSpc>
                <a:spcPts val="1935"/>
              </a:lnSpc>
              <a:spcBef>
                <a:spcPct val="0"/>
              </a:spcBef>
            </a:pPr>
            <a:endParaRPr lang="en-US" sz="1382">
              <a:solidFill>
                <a:srgbClr val="195D7E"/>
              </a:solidFill>
              <a:latin typeface="Canva Sans"/>
              <a:ea typeface="Canva Sans"/>
              <a:cs typeface="Canva Sans"/>
              <a:sym typeface="Canva Sans"/>
            </a:endParaRPr>
          </a:p>
        </p:txBody>
      </p:sp>
    </p:spTree>
    <p:extLst>
      <p:ext uri="{BB962C8B-B14F-4D97-AF65-F5344CB8AC3E}">
        <p14:creationId xmlns:p14="http://schemas.microsoft.com/office/powerpoint/2010/main" val="1159106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908200" y="4239705"/>
            <a:ext cx="8375601" cy="1979581"/>
          </a:xfrm>
          <a:prstGeom prst="rect">
            <a:avLst/>
          </a:prstGeom>
        </p:spPr>
        <p:txBody>
          <a:bodyPr wrap="square" lIns="0" tIns="0" rIns="0" bIns="0" rtlCol="0" anchor="t">
            <a:spAutoFit/>
          </a:bodyPr>
          <a:lstStyle/>
          <a:p>
            <a:pPr algn="l">
              <a:lnSpc>
                <a:spcPts val="2583"/>
              </a:lnSpc>
            </a:pPr>
            <a:r>
              <a:rPr lang="en-US" b="1" dirty="0">
                <a:solidFill>
                  <a:srgbClr val="00684D"/>
                </a:solidFill>
                <a:latin typeface="Canva Sans Bold"/>
                <a:ea typeface="Canva Sans Bold"/>
                <a:cs typeface="Canva Sans Bold"/>
                <a:sym typeface="Canva Sans Bold"/>
              </a:rPr>
              <a:t>COMMUNITY CLEAN UP DATA</a:t>
            </a:r>
          </a:p>
          <a:p>
            <a:pPr algn="l">
              <a:lnSpc>
                <a:spcPts val="2583"/>
              </a:lnSpc>
              <a:spcBef>
                <a:spcPct val="0"/>
              </a:spcBef>
            </a:pPr>
            <a:r>
              <a:rPr lang="en-US" dirty="0">
                <a:solidFill>
                  <a:srgbClr val="000000"/>
                </a:solidFill>
                <a:latin typeface="Canva Sans"/>
                <a:ea typeface="Canva Sans"/>
                <a:cs typeface="Canva Sans"/>
                <a:sym typeface="Canva Sans"/>
              </a:rPr>
              <a:t>467 Community Clean-up Enquiries between September 2025 and September 2026. </a:t>
            </a:r>
            <a:endParaRPr lang="en-US" dirty="0">
              <a:solidFill>
                <a:srgbClr val="000000"/>
              </a:solidFill>
              <a:latin typeface="Canva Sans"/>
              <a:ea typeface="Canva Sans"/>
              <a:cs typeface="Canva Sans"/>
            </a:endParaRPr>
          </a:p>
          <a:p>
            <a:pPr algn="l">
              <a:lnSpc>
                <a:spcPts val="2583"/>
              </a:lnSpc>
              <a:spcBef>
                <a:spcPct val="0"/>
              </a:spcBef>
            </a:pPr>
            <a:r>
              <a:rPr lang="en-US" dirty="0">
                <a:solidFill>
                  <a:srgbClr val="000000"/>
                </a:solidFill>
                <a:latin typeface="Canva Sans"/>
                <a:ea typeface="Canva Sans"/>
                <a:cs typeface="Canva Sans"/>
                <a:sym typeface="Canva Sans"/>
              </a:rPr>
              <a:t>462 via E-Forms. </a:t>
            </a:r>
            <a:endParaRPr lang="en-US" dirty="0">
              <a:solidFill>
                <a:srgbClr val="000000"/>
              </a:solidFill>
              <a:latin typeface="Canva Sans"/>
              <a:ea typeface="Canva Sans"/>
              <a:cs typeface="Canva Sans"/>
            </a:endParaRPr>
          </a:p>
          <a:p>
            <a:pPr algn="l">
              <a:lnSpc>
                <a:spcPts val="2583"/>
              </a:lnSpc>
              <a:spcBef>
                <a:spcPct val="0"/>
              </a:spcBef>
            </a:pPr>
            <a:r>
              <a:rPr lang="en-US" dirty="0">
                <a:solidFill>
                  <a:srgbClr val="000000"/>
                </a:solidFill>
                <a:latin typeface="Canva Sans"/>
                <a:ea typeface="Canva Sans"/>
                <a:cs typeface="Canva Sans"/>
                <a:sym typeface="Canva Sans"/>
              </a:rPr>
              <a:t>482 Community Clean-up Jobs are recorded</a:t>
            </a:r>
            <a:endParaRPr lang="en-US" dirty="0">
              <a:solidFill>
                <a:srgbClr val="000000"/>
              </a:solidFill>
              <a:latin typeface="Canva Sans"/>
              <a:ea typeface="Canva Sans"/>
              <a:cs typeface="Canva Sans"/>
            </a:endParaRPr>
          </a:p>
          <a:p>
            <a:pPr algn="l">
              <a:lnSpc>
                <a:spcPts val="2583"/>
              </a:lnSpc>
              <a:spcBef>
                <a:spcPct val="0"/>
              </a:spcBef>
            </a:pPr>
            <a:r>
              <a:rPr lang="en-US" dirty="0">
                <a:solidFill>
                  <a:srgbClr val="000000"/>
                </a:solidFill>
                <a:latin typeface="Canva Sans"/>
                <a:ea typeface="Canva Sans"/>
                <a:cs typeface="Canva Sans"/>
                <a:sym typeface="Canva Sans"/>
              </a:rPr>
              <a:t>Approximately 3351 Bags collected (avg 7kg per bag) </a:t>
            </a:r>
            <a:endParaRPr lang="en-US" dirty="0">
              <a:solidFill>
                <a:srgbClr val="000000"/>
              </a:solidFill>
              <a:latin typeface="Canva Sans"/>
              <a:ea typeface="Canva Sans"/>
              <a:cs typeface="Canva Sans"/>
            </a:endParaRPr>
          </a:p>
          <a:p>
            <a:pPr algn="l">
              <a:lnSpc>
                <a:spcPts val="2583"/>
              </a:lnSpc>
              <a:spcBef>
                <a:spcPct val="0"/>
              </a:spcBef>
            </a:pPr>
            <a:r>
              <a:rPr lang="en-US" dirty="0">
                <a:solidFill>
                  <a:srgbClr val="000000"/>
                </a:solidFill>
                <a:latin typeface="Canva Sans"/>
                <a:ea typeface="Canva Sans"/>
                <a:cs typeface="Canva Sans"/>
                <a:sym typeface="Canva Sans"/>
              </a:rPr>
              <a:t>Approx Total collected 23.457 </a:t>
            </a:r>
            <a:r>
              <a:rPr lang="en-US" dirty="0" err="1">
                <a:solidFill>
                  <a:srgbClr val="000000"/>
                </a:solidFill>
                <a:latin typeface="Canva Sans"/>
                <a:ea typeface="Canva Sans"/>
                <a:cs typeface="Canva Sans"/>
                <a:sym typeface="Canva Sans"/>
              </a:rPr>
              <a:t>Tonnes</a:t>
            </a:r>
            <a:r>
              <a:rPr lang="en-US" dirty="0">
                <a:solidFill>
                  <a:srgbClr val="000000"/>
                </a:solidFill>
                <a:latin typeface="Canva Sans"/>
                <a:ea typeface="Canva Sans"/>
                <a:cs typeface="Canva Sans"/>
                <a:sym typeface="Canva Sans"/>
              </a:rPr>
              <a:t>, Disposal cost £2,767.93</a:t>
            </a:r>
            <a:endParaRPr lang="en-US" dirty="0">
              <a:solidFill>
                <a:srgbClr val="000000"/>
              </a:solidFill>
              <a:latin typeface="Canva Sans"/>
              <a:ea typeface="Canva Sans"/>
              <a:cs typeface="Canva Sans"/>
            </a:endParaRPr>
          </a:p>
        </p:txBody>
      </p:sp>
      <p:sp>
        <p:nvSpPr>
          <p:cNvPr id="3" name="TextBox 3"/>
          <p:cNvSpPr txBox="1"/>
          <p:nvPr/>
        </p:nvSpPr>
        <p:spPr>
          <a:xfrm>
            <a:off x="1908200" y="156774"/>
            <a:ext cx="8552517" cy="3647858"/>
          </a:xfrm>
          <a:prstGeom prst="rect">
            <a:avLst/>
          </a:prstGeom>
        </p:spPr>
        <p:txBody>
          <a:bodyPr wrap="square" lIns="0" tIns="0" rIns="0" bIns="0" rtlCol="0" anchor="t">
            <a:spAutoFit/>
          </a:bodyPr>
          <a:lstStyle/>
          <a:p>
            <a:pPr algn="l">
              <a:lnSpc>
                <a:spcPts val="2628"/>
              </a:lnSpc>
            </a:pPr>
            <a:r>
              <a:rPr lang="en-US" sz="1877" b="1">
                <a:solidFill>
                  <a:srgbClr val="00684D"/>
                </a:solidFill>
                <a:latin typeface="Canva Sans Bold"/>
                <a:ea typeface="Canva Sans Bold"/>
                <a:cs typeface="Canva Sans Bold"/>
                <a:sym typeface="Canva Sans Bold"/>
              </a:rPr>
              <a:t>ROADSIDE WEEK OF ACTION</a:t>
            </a:r>
          </a:p>
          <a:p>
            <a:pPr algn="l">
              <a:lnSpc>
                <a:spcPts val="2628"/>
              </a:lnSpc>
              <a:spcBef>
                <a:spcPct val="0"/>
              </a:spcBef>
            </a:pPr>
            <a:r>
              <a:rPr lang="en-US" sz="1877">
                <a:solidFill>
                  <a:srgbClr val="000000"/>
                </a:solidFill>
                <a:latin typeface="Canva Sans"/>
                <a:ea typeface="Canva Sans"/>
                <a:cs typeface="Canva Sans"/>
                <a:sym typeface="Canva Sans"/>
              </a:rPr>
              <a:t>West Lothian Council supported a national week of action on roadside litter coincided with the launch of #SpringCleanScotland2026. WLC Verge and Urban Clean Teams worked on core routes including A89/7066/B7066 spanning Broxburn to Heartlands and also joined up with Falkirk on the A801 Litter Intervention route. A total of 392 bags of litter was lifted over the week and supported by volunteers from West Lothian Litter Pickers with a joint pick adding a further 52 bags worth of waste collected. </a:t>
            </a:r>
          </a:p>
          <a:p>
            <a:pPr algn="l">
              <a:lnSpc>
                <a:spcPts val="2628"/>
              </a:lnSpc>
              <a:spcBef>
                <a:spcPct val="0"/>
              </a:spcBef>
            </a:pPr>
            <a:r>
              <a:rPr lang="en-US" sz="1877">
                <a:solidFill>
                  <a:srgbClr val="000000"/>
                </a:solidFill>
                <a:latin typeface="Canva Sans"/>
                <a:ea typeface="Canva Sans"/>
                <a:cs typeface="Canva Sans"/>
                <a:sym typeface="Canva Sans"/>
              </a:rPr>
              <a:t>Temporary roadworks signs with messages including '#Drive Your Litter Home' &amp; '#Fly-tipping In This Lay-by Nets You a £500 FPN' were deployed along the route and have been since been re-deployed throughout West Lothian. </a:t>
            </a:r>
          </a:p>
          <a:p>
            <a:pPr algn="l">
              <a:lnSpc>
                <a:spcPts val="2628"/>
              </a:lnSpc>
              <a:spcBef>
                <a:spcPct val="0"/>
              </a:spcBef>
            </a:pPr>
            <a:endParaRPr lang="en-US" sz="1877">
              <a:solidFill>
                <a:srgbClr val="000000"/>
              </a:solidFill>
              <a:latin typeface="Canva Sans"/>
              <a:ea typeface="Canva Sans"/>
              <a:cs typeface="Canva Sans"/>
              <a:sym typeface="Canva Sans"/>
            </a:endParaRPr>
          </a:p>
        </p:txBody>
      </p:sp>
      <p:sp>
        <p:nvSpPr>
          <p:cNvPr id="4" name="Freeform 4"/>
          <p:cNvSpPr/>
          <p:nvPr/>
        </p:nvSpPr>
        <p:spPr>
          <a:xfrm>
            <a:off x="8538013" y="6024483"/>
            <a:ext cx="2129987" cy="721000"/>
          </a:xfrm>
          <a:custGeom>
            <a:avLst/>
            <a:gdLst/>
            <a:ahLst/>
            <a:cxnLst/>
            <a:rect l="l" t="t" r="r" b="b"/>
            <a:pathLst>
              <a:path w="2271986" h="769067">
                <a:moveTo>
                  <a:pt x="0" y="0"/>
                </a:moveTo>
                <a:lnTo>
                  <a:pt x="2271986" y="0"/>
                </a:lnTo>
                <a:lnTo>
                  <a:pt x="2271986" y="769067"/>
                </a:lnTo>
                <a:lnTo>
                  <a:pt x="0" y="769067"/>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en-GB" sz="1688"/>
          </a:p>
        </p:txBody>
      </p:sp>
      <p:sp>
        <p:nvSpPr>
          <p:cNvPr id="5" name="Freeform 5"/>
          <p:cNvSpPr/>
          <p:nvPr/>
        </p:nvSpPr>
        <p:spPr>
          <a:xfrm>
            <a:off x="7294633" y="793025"/>
            <a:ext cx="4562394" cy="4827931"/>
          </a:xfrm>
          <a:custGeom>
            <a:avLst/>
            <a:gdLst/>
            <a:ahLst/>
            <a:cxnLst/>
            <a:rect l="l" t="t" r="r" b="b"/>
            <a:pathLst>
              <a:path w="4866554" h="5149793">
                <a:moveTo>
                  <a:pt x="0" y="0"/>
                </a:moveTo>
                <a:lnTo>
                  <a:pt x="4866554" y="0"/>
                </a:lnTo>
                <a:lnTo>
                  <a:pt x="4866554" y="5149792"/>
                </a:lnTo>
                <a:lnTo>
                  <a:pt x="0" y="5149792"/>
                </a:lnTo>
                <a:lnTo>
                  <a:pt x="0" y="0"/>
                </a:lnTo>
                <a:close/>
              </a:path>
            </a:pathLst>
          </a:custGeom>
          <a:blipFill>
            <a:blip r:embed="rId3" cstate="screen">
              <a:alphaModFix amt="31000"/>
              <a:extLst>
                <a:ext uri="{28A0092B-C50C-407E-A947-70E740481C1C}">
                  <a14:useLocalDpi xmlns:a14="http://schemas.microsoft.com/office/drawing/2010/main"/>
                </a:ext>
              </a:extLst>
            </a:blip>
            <a:stretch>
              <a:fillRect/>
            </a:stretch>
          </a:blipFill>
        </p:spPr>
        <p:txBody>
          <a:bodyPr/>
          <a:lstStyle/>
          <a:p>
            <a:endParaRPr lang="en-GB" sz="1688"/>
          </a:p>
        </p:txBody>
      </p:sp>
    </p:spTree>
    <p:extLst>
      <p:ext uri="{BB962C8B-B14F-4D97-AF65-F5344CB8AC3E}">
        <p14:creationId xmlns:p14="http://schemas.microsoft.com/office/powerpoint/2010/main" val="12198636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7E9B2-8EFE-9971-CEBC-0AE4D2F792C4}"/>
              </a:ext>
            </a:extLst>
          </p:cNvPr>
          <p:cNvSpPr>
            <a:spLocks noGrp="1"/>
          </p:cNvSpPr>
          <p:nvPr>
            <p:ph type="ctrTitle"/>
          </p:nvPr>
        </p:nvSpPr>
        <p:spPr/>
        <p:txBody>
          <a:bodyPr/>
          <a:lstStyle/>
          <a:p>
            <a:r>
              <a:rPr lang="en-US">
                <a:gradFill>
                  <a:gsLst>
                    <a:gs pos="0">
                      <a:srgbClr val="25AAD5"/>
                    </a:gs>
                    <a:gs pos="100000">
                      <a:srgbClr val="66C26C"/>
                    </a:gs>
                  </a:gsLst>
                  <a:lin ang="15600000" scaled="0"/>
                </a:gradFill>
              </a:rPr>
              <a:t>Any questions for KSB/WLC</a:t>
            </a:r>
            <a:endParaRPr lang="en-US"/>
          </a:p>
        </p:txBody>
      </p:sp>
      <p:sp>
        <p:nvSpPr>
          <p:cNvPr id="6" name="Freeform 3">
            <a:extLst>
              <a:ext uri="{FF2B5EF4-FFF2-40B4-BE49-F238E27FC236}">
                <a16:creationId xmlns:a16="http://schemas.microsoft.com/office/drawing/2014/main" id="{8FE7EF74-DDDA-5C0B-91B1-29EF6C185E05}"/>
              </a:ext>
            </a:extLst>
          </p:cNvPr>
          <p:cNvSpPr/>
          <p:nvPr/>
        </p:nvSpPr>
        <p:spPr>
          <a:xfrm>
            <a:off x="7069783" y="178240"/>
            <a:ext cx="4888886" cy="6345651"/>
          </a:xfrm>
          <a:custGeom>
            <a:avLst/>
            <a:gdLst/>
            <a:ahLst/>
            <a:cxnLst/>
            <a:rect l="l" t="t" r="r" b="b"/>
            <a:pathLst>
              <a:path w="3602536" h="4876603">
                <a:moveTo>
                  <a:pt x="0" y="0"/>
                </a:moveTo>
                <a:lnTo>
                  <a:pt x="3602536" y="0"/>
                </a:lnTo>
                <a:lnTo>
                  <a:pt x="3602536" y="4876603"/>
                </a:lnTo>
                <a:lnTo>
                  <a:pt x="0" y="4876603"/>
                </a:lnTo>
                <a:lnTo>
                  <a:pt x="0" y="0"/>
                </a:lnTo>
                <a:close/>
              </a:path>
            </a:pathLst>
          </a:custGeom>
          <a:blipFill>
            <a:blip r:embed="rId2"/>
            <a:stretch>
              <a:fillRect/>
            </a:stretch>
          </a:blipFill>
        </p:spPr>
        <p:txBody>
          <a:bodyPr/>
          <a:lstStyle/>
          <a:p>
            <a:endParaRPr lang="en-GB" sz="1688"/>
          </a:p>
        </p:txBody>
      </p:sp>
    </p:spTree>
    <p:extLst>
      <p:ext uri="{BB962C8B-B14F-4D97-AF65-F5344CB8AC3E}">
        <p14:creationId xmlns:p14="http://schemas.microsoft.com/office/powerpoint/2010/main" val="42208265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38DEF-FA18-4542-51F1-6304675E0BA8}"/>
              </a:ext>
            </a:extLst>
          </p:cNvPr>
          <p:cNvSpPr>
            <a:spLocks noGrp="1"/>
          </p:cNvSpPr>
          <p:nvPr>
            <p:ph type="title"/>
          </p:nvPr>
        </p:nvSpPr>
        <p:spPr/>
        <p:txBody>
          <a:bodyPr/>
          <a:lstStyle/>
          <a:p>
            <a:r>
              <a:rPr lang="en-US">
                <a:gradFill>
                  <a:gsLst>
                    <a:gs pos="0">
                      <a:srgbClr val="66C26C"/>
                    </a:gs>
                    <a:gs pos="100000">
                      <a:srgbClr val="25AAD5"/>
                    </a:gs>
                  </a:gsLst>
                  <a:lin ang="13800000" scaled="0"/>
                </a:gradFill>
              </a:rPr>
              <a:t>Our constitution</a:t>
            </a:r>
            <a:endParaRPr lang="en-US" err="1"/>
          </a:p>
        </p:txBody>
      </p:sp>
      <p:sp>
        <p:nvSpPr>
          <p:cNvPr id="3" name="Content Placeholder 2">
            <a:extLst>
              <a:ext uri="{FF2B5EF4-FFF2-40B4-BE49-F238E27FC236}">
                <a16:creationId xmlns:a16="http://schemas.microsoft.com/office/drawing/2014/main" id="{D2625F36-DADB-CBCA-1EFF-2550F6B0154C}"/>
              </a:ext>
            </a:extLst>
          </p:cNvPr>
          <p:cNvSpPr>
            <a:spLocks noGrp="1"/>
          </p:cNvSpPr>
          <p:nvPr>
            <p:ph idx="1"/>
          </p:nvPr>
        </p:nvSpPr>
        <p:spPr/>
        <p:txBody>
          <a:bodyPr vert="horz" lIns="91440" tIns="45720" rIns="91440" bIns="45720" rtlCol="0" anchor="t">
            <a:normAutofit/>
          </a:bodyPr>
          <a:lstStyle/>
          <a:p>
            <a:r>
              <a:rPr lang="en-US" sz="3600"/>
              <a:t>It is an official written rulebook. </a:t>
            </a:r>
            <a:endParaRPr lang="en-US"/>
          </a:p>
          <a:p>
            <a:r>
              <a:rPr lang="en-US" sz="3600"/>
              <a:t>It explains the core purpose of the group and how it will be run. </a:t>
            </a:r>
            <a:endParaRPr lang="en-US"/>
          </a:p>
          <a:p>
            <a:r>
              <a:rPr lang="en-US" sz="3600"/>
              <a:t>It acts as a guide for the admin team and members</a:t>
            </a:r>
            <a:endParaRPr lang="en-US"/>
          </a:p>
          <a:p>
            <a:r>
              <a:rPr lang="en-US" sz="3600"/>
              <a:t>Any changes have to be approved by the membership</a:t>
            </a:r>
          </a:p>
          <a:p>
            <a:r>
              <a:rPr lang="en-US" sz="3600"/>
              <a:t>It is also frequently requested by funders</a:t>
            </a:r>
          </a:p>
        </p:txBody>
      </p:sp>
    </p:spTree>
    <p:extLst>
      <p:ext uri="{BB962C8B-B14F-4D97-AF65-F5344CB8AC3E}">
        <p14:creationId xmlns:p14="http://schemas.microsoft.com/office/powerpoint/2010/main" val="6462609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B9F24-8464-EAAB-C2AD-E963093E9999}"/>
              </a:ext>
            </a:extLst>
          </p:cNvPr>
          <p:cNvSpPr>
            <a:spLocks noGrp="1"/>
          </p:cNvSpPr>
          <p:nvPr>
            <p:ph type="title"/>
          </p:nvPr>
        </p:nvSpPr>
        <p:spPr/>
        <p:txBody>
          <a:bodyPr>
            <a:normAutofit/>
          </a:bodyPr>
          <a:lstStyle/>
          <a:p>
            <a:r>
              <a:rPr lang="en-GB"/>
              <a:t>Constitution amendment and vote</a:t>
            </a:r>
          </a:p>
        </p:txBody>
      </p:sp>
      <p:sp>
        <p:nvSpPr>
          <p:cNvPr id="3" name="Content Placeholder 2">
            <a:extLst>
              <a:ext uri="{FF2B5EF4-FFF2-40B4-BE49-F238E27FC236}">
                <a16:creationId xmlns:a16="http://schemas.microsoft.com/office/drawing/2014/main" id="{DD0B8710-5548-3891-51AF-46A4CC385417}"/>
              </a:ext>
            </a:extLst>
          </p:cNvPr>
          <p:cNvSpPr>
            <a:spLocks noGrp="1"/>
          </p:cNvSpPr>
          <p:nvPr>
            <p:ph idx="1"/>
          </p:nvPr>
        </p:nvSpPr>
        <p:spPr/>
        <p:txBody>
          <a:bodyPr vert="horz" lIns="91440" tIns="45720" rIns="91440" bIns="45720" rtlCol="0" anchor="t">
            <a:noAutofit/>
          </a:bodyPr>
          <a:lstStyle/>
          <a:p>
            <a:r>
              <a:rPr lang="en-GB">
                <a:latin typeface="Calibri"/>
                <a:ea typeface="Calibri"/>
                <a:cs typeface="Calibri"/>
              </a:rPr>
              <a:t>Many of the terms are outdated or inappropriate for the organisation</a:t>
            </a:r>
          </a:p>
          <a:p>
            <a:r>
              <a:rPr lang="en-GB">
                <a:latin typeface="Calibri"/>
                <a:ea typeface="Calibri"/>
                <a:cs typeface="Calibri"/>
              </a:rPr>
              <a:t>Many of the clauses are overly complicated and confusing</a:t>
            </a:r>
          </a:p>
          <a:p>
            <a:r>
              <a:rPr lang="en-GB">
                <a:latin typeface="Calibri"/>
                <a:ea typeface="Calibri"/>
                <a:cs typeface="Calibri"/>
              </a:rPr>
              <a:t>The legislation quoted in the constitution is now outdated</a:t>
            </a:r>
          </a:p>
          <a:p>
            <a:r>
              <a:rPr lang="en-GB">
                <a:latin typeface="Calibri"/>
                <a:ea typeface="Calibri"/>
                <a:cs typeface="Calibri"/>
              </a:rPr>
              <a:t>There is no reference to GDPR requirements</a:t>
            </a:r>
          </a:p>
          <a:p>
            <a:r>
              <a:rPr lang="en-GB">
                <a:latin typeface="Calibri"/>
                <a:ea typeface="Calibri"/>
                <a:cs typeface="Calibri"/>
              </a:rPr>
              <a:t>There is no commitment to diversity or inclusion</a:t>
            </a:r>
          </a:p>
          <a:p>
            <a:r>
              <a:rPr lang="en-GB">
                <a:latin typeface="Calibri"/>
                <a:ea typeface="Calibri"/>
                <a:cs typeface="Calibri"/>
              </a:rPr>
              <a:t>The old constitution covers 11 pages and 3670 words</a:t>
            </a:r>
          </a:p>
          <a:p>
            <a:r>
              <a:rPr lang="en-GB">
                <a:latin typeface="Calibri"/>
                <a:ea typeface="Calibri"/>
                <a:cs typeface="Calibri"/>
              </a:rPr>
              <a:t>The new constitution covers 4 pages and 1026 words</a:t>
            </a:r>
          </a:p>
          <a:p>
            <a:endParaRPr lang="en-GB"/>
          </a:p>
        </p:txBody>
      </p:sp>
    </p:spTree>
    <p:extLst>
      <p:ext uri="{BB962C8B-B14F-4D97-AF65-F5344CB8AC3E}">
        <p14:creationId xmlns:p14="http://schemas.microsoft.com/office/powerpoint/2010/main" val="41296668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BE99D-77EA-27DD-6EC7-F625F83F7DB3}"/>
              </a:ext>
            </a:extLst>
          </p:cNvPr>
          <p:cNvSpPr>
            <a:spLocks noGrp="1"/>
          </p:cNvSpPr>
          <p:nvPr>
            <p:ph type="title"/>
          </p:nvPr>
        </p:nvSpPr>
        <p:spPr/>
        <p:txBody>
          <a:bodyPr/>
          <a:lstStyle/>
          <a:p>
            <a:r>
              <a:rPr lang="en-GB" dirty="0"/>
              <a:t>Awards</a:t>
            </a:r>
          </a:p>
        </p:txBody>
      </p:sp>
      <p:sp>
        <p:nvSpPr>
          <p:cNvPr id="3" name="Content Placeholder 2">
            <a:extLst>
              <a:ext uri="{FF2B5EF4-FFF2-40B4-BE49-F238E27FC236}">
                <a16:creationId xmlns:a16="http://schemas.microsoft.com/office/drawing/2014/main" id="{0225A51C-3DC8-A460-2977-C231483432D5}"/>
              </a:ext>
            </a:extLst>
          </p:cNvPr>
          <p:cNvSpPr>
            <a:spLocks noGrp="1"/>
          </p:cNvSpPr>
          <p:nvPr>
            <p:ph idx="1"/>
          </p:nvPr>
        </p:nvSpPr>
        <p:spPr/>
        <p:txBody>
          <a:bodyPr vert="horz" lIns="91440" tIns="45720" rIns="91440" bIns="45720" rtlCol="0" anchor="t">
            <a:normAutofit/>
          </a:bodyPr>
          <a:lstStyle/>
          <a:p>
            <a:pPr marL="0" indent="0">
              <a:buNone/>
            </a:pPr>
            <a:endParaRPr lang="en-GB"/>
          </a:p>
          <a:p>
            <a:endParaRPr lang="en-GB"/>
          </a:p>
        </p:txBody>
      </p:sp>
      <p:sp>
        <p:nvSpPr>
          <p:cNvPr id="4" name="TextBox 3">
            <a:extLst>
              <a:ext uri="{FF2B5EF4-FFF2-40B4-BE49-F238E27FC236}">
                <a16:creationId xmlns:a16="http://schemas.microsoft.com/office/drawing/2014/main" id="{E9FB4074-7A3F-84CD-8FB9-7A6D54C5C184}"/>
              </a:ext>
            </a:extLst>
          </p:cNvPr>
          <p:cNvSpPr txBox="1"/>
          <p:nvPr/>
        </p:nvSpPr>
        <p:spPr>
          <a:xfrm>
            <a:off x="1385824" y="1993819"/>
            <a:ext cx="9408160" cy="18466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0" i="0" dirty="0">
                <a:solidFill>
                  <a:srgbClr val="080809"/>
                </a:solidFill>
                <a:latin typeface="Segoe UI Historic"/>
                <a:ea typeface="Segoe UI Historic"/>
                <a:cs typeface="Segoe UI Historic"/>
              </a:rPr>
              <a:t>WLLP branded high-vis jackets were awarded to a number of the community for their impact in reducing the litter in West Lothian.</a:t>
            </a:r>
            <a:endParaRPr lang="en-US" sz="3200" dirty="0"/>
          </a:p>
          <a:p>
            <a:pPr algn="ctr"/>
            <a:endParaRPr lang="en-US" dirty="0"/>
          </a:p>
        </p:txBody>
      </p:sp>
    </p:spTree>
    <p:extLst>
      <p:ext uri="{BB962C8B-B14F-4D97-AF65-F5344CB8AC3E}">
        <p14:creationId xmlns:p14="http://schemas.microsoft.com/office/powerpoint/2010/main" val="8976730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E0E4C-1503-DB25-69F0-074F827960D2}"/>
              </a:ext>
            </a:extLst>
          </p:cNvPr>
          <p:cNvSpPr>
            <a:spLocks noGrp="1"/>
          </p:cNvSpPr>
          <p:nvPr>
            <p:ph type="title"/>
          </p:nvPr>
        </p:nvSpPr>
        <p:spPr/>
        <p:txBody>
          <a:bodyPr/>
          <a:lstStyle/>
          <a:p>
            <a:r>
              <a:rPr lang="en-GB"/>
              <a:t>AOB</a:t>
            </a:r>
          </a:p>
        </p:txBody>
      </p:sp>
      <p:sp>
        <p:nvSpPr>
          <p:cNvPr id="3" name="Content Placeholder 2">
            <a:extLst>
              <a:ext uri="{FF2B5EF4-FFF2-40B4-BE49-F238E27FC236}">
                <a16:creationId xmlns:a16="http://schemas.microsoft.com/office/drawing/2014/main" id="{4E838C99-9850-DFE8-E72D-C5B5820DC682}"/>
              </a:ext>
            </a:extLst>
          </p:cNvPr>
          <p:cNvSpPr>
            <a:spLocks noGrp="1"/>
          </p:cNvSpPr>
          <p:nvPr>
            <p:ph idx="1"/>
          </p:nvPr>
        </p:nvSpPr>
        <p:spPr/>
        <p:txBody>
          <a:bodyPr vert="horz" lIns="91440" tIns="45720" rIns="91440" bIns="45720" rtlCol="0" anchor="t">
            <a:normAutofit/>
          </a:bodyPr>
          <a:lstStyle/>
          <a:p>
            <a:pPr marL="0" indent="0">
              <a:buNone/>
            </a:pPr>
            <a:r>
              <a:rPr lang="en-GB"/>
              <a:t>Nitrous Oxide Cannisters</a:t>
            </a:r>
          </a:p>
          <a:p>
            <a:pPr marL="0" indent="0">
              <a:buNone/>
            </a:pPr>
            <a:endParaRPr lang="en-GB"/>
          </a:p>
        </p:txBody>
      </p:sp>
      <p:pic>
        <p:nvPicPr>
          <p:cNvPr id="4" name="Picture 3">
            <a:extLst>
              <a:ext uri="{FF2B5EF4-FFF2-40B4-BE49-F238E27FC236}">
                <a16:creationId xmlns:a16="http://schemas.microsoft.com/office/drawing/2014/main" id="{0F08C512-EDC5-E1F4-3F6C-64163B4AE66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27942" y="537147"/>
            <a:ext cx="3432904" cy="6058525"/>
          </a:xfrm>
          <a:prstGeom prst="rect">
            <a:avLst/>
          </a:prstGeom>
        </p:spPr>
      </p:pic>
    </p:spTree>
    <p:extLst>
      <p:ext uri="{BB962C8B-B14F-4D97-AF65-F5344CB8AC3E}">
        <p14:creationId xmlns:p14="http://schemas.microsoft.com/office/powerpoint/2010/main" val="3043342625"/>
      </p:ext>
    </p:extLst>
  </p:cSld>
  <p:clrMapOvr>
    <a:masterClrMapping/>
  </p:clrMapOvr>
</p:sld>
</file>

<file path=ppt/theme/theme1.xml><?xml version="1.0" encoding="utf-8"?>
<a:theme xmlns:a="http://schemas.openxmlformats.org/drawingml/2006/main" name="Chroma">
  <a:themeElements>
    <a:clrScheme name="Chroma">
      <a:dk1>
        <a:srgbClr val="131313"/>
      </a:dk1>
      <a:lt1>
        <a:sysClr val="window" lastClr="FFFFFF"/>
      </a:lt1>
      <a:dk2>
        <a:srgbClr val="0C233A"/>
      </a:dk2>
      <a:lt2>
        <a:srgbClr val="F5FAFD"/>
      </a:lt2>
      <a:accent1>
        <a:srgbClr val="4485DC"/>
      </a:accent1>
      <a:accent2>
        <a:srgbClr val="25AAD5"/>
      </a:accent2>
      <a:accent3>
        <a:srgbClr val="5BBEAC"/>
      </a:accent3>
      <a:accent4>
        <a:srgbClr val="6666E2"/>
      </a:accent4>
      <a:accent5>
        <a:srgbClr val="66C26C"/>
      </a:accent5>
      <a:accent6>
        <a:srgbClr val="10CF9B"/>
      </a:accent6>
      <a:hlink>
        <a:srgbClr val="4485DC"/>
      </a:hlink>
      <a:folHlink>
        <a:srgbClr val="25AAD5"/>
      </a:folHlink>
    </a:clrScheme>
    <a:fontScheme name="Custom 2">
      <a:majorFont>
        <a:latin typeface="Aptos Light"/>
        <a:ea typeface=""/>
        <a:cs typeface=""/>
      </a:majorFont>
      <a:minorFont>
        <a:latin typeface="Apto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roma" id="{DC2B181E-9B25-4FFB-A269-A81149E37B96}" vid="{FD28A279-D9A1-4F6C-9122-D382EE67827A}"/>
    </a:ext>
  </a:extLst>
</a:theme>
</file>

<file path=ppt/theme/theme2.xml><?xml version="1.0" encoding="utf-8"?>
<a:theme xmlns:a="http://schemas.openxmlformats.org/drawingml/2006/main" name="Film Burn">
  <a:themeElements>
    <a:clrScheme name="Film Burn">
      <a:dk1>
        <a:srgbClr val="09090C"/>
      </a:dk1>
      <a:lt1>
        <a:sysClr val="window" lastClr="FFFFFF"/>
      </a:lt1>
      <a:dk2>
        <a:srgbClr val="000000"/>
      </a:dk2>
      <a:lt2>
        <a:srgbClr val="F9EFEC"/>
      </a:lt2>
      <a:accent1>
        <a:srgbClr val="CB49B2"/>
      </a:accent1>
      <a:accent2>
        <a:srgbClr val="7C3191"/>
      </a:accent2>
      <a:accent3>
        <a:srgbClr val="E95D48"/>
      </a:accent3>
      <a:accent4>
        <a:srgbClr val="F08E6B"/>
      </a:accent4>
      <a:accent5>
        <a:srgbClr val="D93752"/>
      </a:accent5>
      <a:accent6>
        <a:srgbClr val="EE7345"/>
      </a:accent6>
      <a:hlink>
        <a:srgbClr val="CB49B2"/>
      </a:hlink>
      <a:folHlink>
        <a:srgbClr val="E95D48"/>
      </a:folHlink>
    </a:clrScheme>
    <a:fontScheme name="Film Burn">
      <a:majorFont>
        <a:latin typeface="Neue Haas Grotesk Text Pro"/>
        <a:ea typeface=""/>
        <a:cs typeface=""/>
      </a:majorFont>
      <a:minorFont>
        <a:latin typeface="Neue Haas Grotesk Text Pro"/>
        <a:ea typeface=""/>
        <a:cs typeface=""/>
      </a:minorFont>
    </a:fontScheme>
    <a:fmtScheme name="Film Burn">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lm Burn" id="{D87570FC-4836-4BB0-AAFD-165DAAA9EA26}" vid="{EE25A5E3-C8B7-4876-88F1-4A6AC5925ECE}"/>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1765D7D-D5CE-4522-8099-745D903F48D3}">
  <ds:schemaRefs>
    <ds:schemaRef ds:uri="230e9df3-be65-4c73-a93b-d1236ebd677e"/>
    <ds:schemaRef ds:uri="71af3243-3dd4-4a8d-8c0d-dd76da1f02a5"/>
    <ds:schemaRef ds:uri="http://schemas.microsoft.com/office/2006/metadata/properties"/>
    <ds:schemaRef ds:uri="http://schemas.microsoft.com/office/infopath/2007/PartnerControls"/>
    <ds:schemaRef ds:uri="http://schemas.microsoft.com/sharepoint/v3"/>
  </ds:schemaRefs>
</ds:datastoreItem>
</file>

<file path=customXml/itemProps2.xml><?xml version="1.0" encoding="utf-8"?>
<ds:datastoreItem xmlns:ds="http://schemas.openxmlformats.org/officeDocument/2006/customXml" ds:itemID="{9145BFBA-5402-4A2B-A3EF-0CBC5F583FFF}">
  <ds:schemaRefs>
    <ds:schemaRef ds:uri="16c05727-aa75-4e4a-9b5f-8a80a1165891"/>
    <ds:schemaRef ds:uri="230e9df3-be65-4c73-a93b-d1236ebd677e"/>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75CE36B-7578-4CD8-A1EE-AB0D9EA3EA56}">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Chroma</Template>
  <TotalTime>139</TotalTime>
  <Words>1154</Words>
  <Application>Microsoft Office PowerPoint</Application>
  <PresentationFormat>Widescreen</PresentationFormat>
  <Paragraphs>164</Paragraphs>
  <Slides>29</Slides>
  <Notes>0</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29</vt:i4>
      </vt:variant>
    </vt:vector>
  </HeadingPairs>
  <TitlesOfParts>
    <vt:vector size="41" baseType="lpstr">
      <vt:lpstr>Aptos</vt:lpstr>
      <vt:lpstr>Aptos Light</vt:lpstr>
      <vt:lpstr>Arial</vt:lpstr>
      <vt:lpstr>Calibri</vt:lpstr>
      <vt:lpstr>Canva Sans</vt:lpstr>
      <vt:lpstr>Canva Sans Bold</vt:lpstr>
      <vt:lpstr>Courier New</vt:lpstr>
      <vt:lpstr>Neue Haas Grotesk Text Pro</vt:lpstr>
      <vt:lpstr>Segoe UI Historic</vt:lpstr>
      <vt:lpstr>Wingdings</vt:lpstr>
      <vt:lpstr>Chroma</vt:lpstr>
      <vt:lpstr>Film Burn</vt:lpstr>
      <vt:lpstr>PowerPoint Presentation</vt:lpstr>
      <vt:lpstr>Agenda</vt:lpstr>
      <vt:lpstr>Welcome/Apologies</vt:lpstr>
      <vt:lpstr>Admin Team Introduction/Elections</vt:lpstr>
      <vt:lpstr>Previous AGM</vt:lpstr>
      <vt:lpstr>Chair’s report</vt:lpstr>
      <vt:lpstr>Membership analysis</vt:lpstr>
      <vt:lpstr>Membership analysis</vt:lpstr>
      <vt:lpstr>Membership Analysis</vt:lpstr>
      <vt:lpstr>Membership Analysis</vt:lpstr>
      <vt:lpstr>Treasurer's Report</vt:lpstr>
      <vt:lpstr>Finance Report</vt:lpstr>
      <vt:lpstr>Finance Report</vt:lpstr>
      <vt:lpstr>Finance Report</vt:lpstr>
      <vt:lpstr>PowerPoint Presentation</vt:lpstr>
      <vt:lpstr>Social Media Coordinator’s report</vt:lpstr>
      <vt:lpstr>New activity</vt:lpstr>
      <vt:lpstr>Future plans</vt:lpstr>
      <vt:lpstr>Martin Keast</vt:lpstr>
      <vt:lpstr>How I see the role:</vt:lpstr>
      <vt:lpstr>Guest Speakers</vt:lpstr>
      <vt:lpstr>PowerPoint Presentation</vt:lpstr>
      <vt:lpstr>PowerPoint Presentation</vt:lpstr>
      <vt:lpstr>PowerPoint Presentation</vt:lpstr>
      <vt:lpstr>Any questions for KSB/WLC</vt:lpstr>
      <vt:lpstr>Our constitution</vt:lpstr>
      <vt:lpstr>Constitution amendment and vote</vt:lpstr>
      <vt:lpstr>Awards</vt:lpstr>
      <vt:lpstr>AOB</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Karen Howie</cp:lastModifiedBy>
  <cp:revision>23</cp:revision>
  <dcterms:created xsi:type="dcterms:W3CDTF">2026-08-19T07:39:57Z</dcterms:created>
  <dcterms:modified xsi:type="dcterms:W3CDTF">2026-09-07T18:53:14Z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